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280" r:id="rId3"/>
    <p:sldId id="259" r:id="rId4"/>
    <p:sldId id="281" r:id="rId5"/>
    <p:sldId id="282" r:id="rId6"/>
    <p:sldId id="283" r:id="rId7"/>
    <p:sldId id="263" r:id="rId8"/>
    <p:sldId id="291" r:id="rId9"/>
    <p:sldId id="285" r:id="rId10"/>
    <p:sldId id="266" r:id="rId11"/>
    <p:sldId id="286" r:id="rId12"/>
    <p:sldId id="292" r:id="rId13"/>
    <p:sldId id="268" r:id="rId14"/>
    <p:sldId id="269" r:id="rId15"/>
    <p:sldId id="287" r:id="rId16"/>
    <p:sldId id="293" r:id="rId17"/>
    <p:sldId id="276" r:id="rId18"/>
    <p:sldId id="288" r:id="rId19"/>
    <p:sldId id="28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9F8"/>
    <a:srgbClr val="FFFFFF"/>
    <a:srgbClr val="000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1" d="100"/>
          <a:sy n="51" d="100"/>
        </p:scale>
        <p:origin x="1164" y="3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43BBED-A816-4604-9DB3-D0296D06CEA9}" type="doc">
      <dgm:prSet loTypeId="urn:microsoft.com/office/officeart/2005/8/layout/hList9" loCatId="list" qsTypeId="urn:microsoft.com/office/officeart/2005/8/quickstyle/simple1" qsCatId="simple" csTypeId="urn:microsoft.com/office/officeart/2005/8/colors/colorful1" csCatId="colorful" phldr="1"/>
      <dgm:spPr/>
      <dgm:t>
        <a:bodyPr/>
        <a:lstStyle/>
        <a:p>
          <a:endParaRPr lang="en-US"/>
        </a:p>
      </dgm:t>
    </dgm:pt>
    <dgm:pt modelId="{3C08E8D9-3BBC-42BF-B9E0-77DAE0386A20}">
      <dgm:prSet phldrT="[Text]" custT="1"/>
      <dgm:spPr/>
      <dgm:t>
        <a:bodyPr/>
        <a:lstStyle/>
        <a:p>
          <a:pPr rtl="0"/>
          <a:r>
            <a:rPr lang="ur-PK" sz="4000" b="1" dirty="0" smtClean="0">
              <a:latin typeface="Jameel Noori Nastaleeq" panose="02000503000000000004" pitchFamily="2" charset="-78"/>
              <a:cs typeface="Jameel Noori Nastaleeq" panose="02000503000000000004" pitchFamily="2" charset="-78"/>
            </a:rPr>
            <a:t>مہر کی</a:t>
          </a:r>
          <a:r>
            <a:rPr lang="ur-PK" sz="4000" dirty="0" smtClean="0">
              <a:latin typeface="Jameel Noori Nastaleeq" panose="02000503000000000004" pitchFamily="2" charset="-78"/>
              <a:cs typeface="Jameel Noori Nastaleeq" panose="02000503000000000004" pitchFamily="2" charset="-78"/>
            </a:rPr>
            <a:t> </a:t>
          </a:r>
          <a:r>
            <a:rPr lang="ur-PK" sz="4000" b="1" dirty="0" smtClean="0">
              <a:latin typeface="Jameel Noori Nastaleeq" panose="02000503000000000004" pitchFamily="2" charset="-78"/>
              <a:cs typeface="Jameel Noori Nastaleeq" panose="02000503000000000004" pitchFamily="2" charset="-78"/>
            </a:rPr>
            <a:t>اقسام</a:t>
          </a:r>
          <a:r>
            <a:rPr lang="ur-PK" sz="4000" dirty="0" smtClean="0">
              <a:latin typeface="Jameel Noori Nastaleeq" panose="02000503000000000004" pitchFamily="2" charset="-78"/>
              <a:cs typeface="Jameel Noori Nastaleeq" panose="02000503000000000004" pitchFamily="2" charset="-78"/>
            </a:rPr>
            <a:t> </a:t>
          </a:r>
          <a:endParaRPr lang="en-US" sz="4000" dirty="0">
            <a:latin typeface="Jameel Noori Nastaleeq" panose="02000503000000000004" pitchFamily="2" charset="-78"/>
            <a:cs typeface="Jameel Noori Nastaleeq" panose="02000503000000000004" pitchFamily="2" charset="-78"/>
          </a:endParaRPr>
        </a:p>
      </dgm:t>
    </dgm:pt>
    <dgm:pt modelId="{5AAADE91-193F-48FA-A4D0-F2AE0D91EA00}" type="parTrans" cxnId="{3DF7EEBA-27C6-4005-8B71-53CB7F56EAE3}">
      <dgm:prSet/>
      <dgm:spPr/>
      <dgm:t>
        <a:bodyPr/>
        <a:lstStyle/>
        <a:p>
          <a:endParaRPr lang="en-US"/>
        </a:p>
      </dgm:t>
    </dgm:pt>
    <dgm:pt modelId="{1AC0E502-DD82-4B2E-91EB-2038020BD8CF}" type="sibTrans" cxnId="{3DF7EEBA-27C6-4005-8B71-53CB7F56EAE3}">
      <dgm:prSet/>
      <dgm:spPr/>
      <dgm:t>
        <a:bodyPr/>
        <a:lstStyle/>
        <a:p>
          <a:endParaRPr lang="en-US"/>
        </a:p>
      </dgm:t>
    </dgm:pt>
    <dgm:pt modelId="{710D6D33-774B-43AE-8F01-9C3423DA2298}">
      <dgm:prSet phldrT="[Text]" custT="1"/>
      <dgm:spPr/>
      <dgm:t>
        <a:bodyPr/>
        <a:lstStyle/>
        <a:p>
          <a:pPr algn="ctr"/>
          <a:r>
            <a:rPr lang="ur-PK" sz="3600" b="0" cap="none" spc="0" dirty="0" smtClean="0">
              <a:ln w="18415" cmpd="sng">
                <a:prstDash val="solid"/>
              </a:ln>
              <a:effectLst/>
              <a:latin typeface="Jameel Noori Nastaleeq" panose="02000503000000000004" pitchFamily="2" charset="-78"/>
              <a:cs typeface="Jameel Noori Nastaleeq" panose="02000503000000000004" pitchFamily="2" charset="-78"/>
            </a:rPr>
            <a:t>''مہر معجّل'' </a:t>
          </a:r>
          <a:endParaRPr lang="en-US" sz="3600" b="0" cap="none" spc="0" dirty="0">
            <a:ln w="18415" cmpd="sng">
              <a:prstDash val="solid"/>
            </a:ln>
            <a:effectLst/>
            <a:latin typeface="Jameel Noori Nastaleeq" panose="02000503000000000004" pitchFamily="2" charset="-78"/>
            <a:cs typeface="Jameel Noori Nastaleeq" panose="02000503000000000004" pitchFamily="2" charset="-78"/>
          </a:endParaRPr>
        </a:p>
      </dgm:t>
    </dgm:pt>
    <dgm:pt modelId="{8CB905FB-A21F-401E-8AC3-EC2A128EFC57}" type="parTrans" cxnId="{C8749C2A-EAEE-4274-9C6C-FB9F92C73C65}">
      <dgm:prSet/>
      <dgm:spPr/>
      <dgm:t>
        <a:bodyPr/>
        <a:lstStyle/>
        <a:p>
          <a:endParaRPr lang="en-US"/>
        </a:p>
      </dgm:t>
    </dgm:pt>
    <dgm:pt modelId="{CF386EC2-B61F-4E77-8357-CF31CC3C2443}" type="sibTrans" cxnId="{C8749C2A-EAEE-4274-9C6C-FB9F92C73C65}">
      <dgm:prSet/>
      <dgm:spPr/>
      <dgm:t>
        <a:bodyPr/>
        <a:lstStyle/>
        <a:p>
          <a:endParaRPr lang="en-US"/>
        </a:p>
      </dgm:t>
    </dgm:pt>
    <dgm:pt modelId="{93C2A6CE-4A48-4260-813D-D5E237D2E255}">
      <dgm:prSet phldrT="[Text]" custT="1"/>
      <dgm:spPr/>
      <dgm:t>
        <a:bodyPr/>
        <a:lstStyle/>
        <a:p>
          <a:pPr algn="ctr"/>
          <a:r>
            <a:rPr lang="ur-PK" sz="3600" b="0" cap="none" spc="0" dirty="0" smtClean="0">
              <a:ln w="18415" cmpd="sng">
                <a:prstDash val="solid"/>
              </a:ln>
              <a:effectLst/>
              <a:latin typeface="Jameel Noori Nastaleeq" panose="02000503000000000004" pitchFamily="2" charset="-78"/>
              <a:cs typeface="Jameel Noori Nastaleeq" panose="02000503000000000004" pitchFamily="2" charset="-78"/>
            </a:rPr>
            <a:t>''مہر مؤجل''</a:t>
          </a:r>
          <a:endParaRPr lang="en-US" sz="3600" b="0" cap="none" spc="0" dirty="0">
            <a:ln w="18415" cmpd="sng">
              <a:prstDash val="solid"/>
            </a:ln>
            <a:effectLst/>
            <a:latin typeface="Jameel Noori Nastaleeq" panose="02000503000000000004" pitchFamily="2" charset="-78"/>
            <a:cs typeface="Jameel Noori Nastaleeq" panose="02000503000000000004" pitchFamily="2" charset="-78"/>
          </a:endParaRPr>
        </a:p>
      </dgm:t>
    </dgm:pt>
    <dgm:pt modelId="{0DBBCE7B-3C4E-47D7-8FEA-915B34EE4735}" type="sibTrans" cxnId="{5A454002-22E4-443D-AE1C-E7E21466DDC9}">
      <dgm:prSet/>
      <dgm:spPr/>
      <dgm:t>
        <a:bodyPr/>
        <a:lstStyle/>
        <a:p>
          <a:endParaRPr lang="en-US"/>
        </a:p>
      </dgm:t>
    </dgm:pt>
    <dgm:pt modelId="{8860BEF0-ECA3-4799-A5EA-CDC459DEADB6}" type="parTrans" cxnId="{5A454002-22E4-443D-AE1C-E7E21466DDC9}">
      <dgm:prSet/>
      <dgm:spPr/>
      <dgm:t>
        <a:bodyPr/>
        <a:lstStyle/>
        <a:p>
          <a:endParaRPr lang="en-US"/>
        </a:p>
      </dgm:t>
    </dgm:pt>
    <dgm:pt modelId="{70526AD6-5220-435C-BD09-1F6B19CACCC3}">
      <dgm:prSet phldrT="[Text]" custT="1"/>
      <dgm:spPr/>
      <dgm:t>
        <a:bodyPr/>
        <a:lstStyle/>
        <a:p>
          <a:pPr algn="ctr"/>
          <a:r>
            <a:rPr lang="ur-PK" sz="3600" b="0" cap="none" spc="0" dirty="0" smtClean="0">
              <a:ln w="18415" cmpd="sng">
                <a:prstDash val="solid"/>
              </a:ln>
              <a:effectLst/>
              <a:latin typeface="Jameel Noori Nastaleeq" panose="02000503000000000004" pitchFamily="2" charset="-78"/>
              <a:cs typeface="Jameel Noori Nastaleeq" panose="02000503000000000004" pitchFamily="2" charset="-78"/>
            </a:rPr>
            <a:t>''مہر مِثل''</a:t>
          </a:r>
          <a:endParaRPr lang="en-US" sz="3600" b="0" cap="none" spc="0" dirty="0">
            <a:ln w="18415" cmpd="sng">
              <a:prstDash val="solid"/>
            </a:ln>
            <a:effectLst/>
            <a:latin typeface="Jameel Noori Nastaleeq" panose="02000503000000000004" pitchFamily="2" charset="-78"/>
            <a:cs typeface="Jameel Noori Nastaleeq" panose="02000503000000000004" pitchFamily="2" charset="-78"/>
          </a:endParaRPr>
        </a:p>
      </dgm:t>
    </dgm:pt>
    <dgm:pt modelId="{F5A1564A-2173-49A7-90AB-F2FA833BCE90}" type="parTrans" cxnId="{5B4A0118-5615-4F9C-BB04-BBDAD073AC8C}">
      <dgm:prSet/>
      <dgm:spPr/>
      <dgm:t>
        <a:bodyPr/>
        <a:lstStyle/>
        <a:p>
          <a:endParaRPr lang="en-US"/>
        </a:p>
      </dgm:t>
    </dgm:pt>
    <dgm:pt modelId="{60F04341-4081-456D-BB59-CDC9C02ECB64}" type="sibTrans" cxnId="{5B4A0118-5615-4F9C-BB04-BBDAD073AC8C}">
      <dgm:prSet/>
      <dgm:spPr/>
      <dgm:t>
        <a:bodyPr/>
        <a:lstStyle/>
        <a:p>
          <a:endParaRPr lang="en-US"/>
        </a:p>
      </dgm:t>
    </dgm:pt>
    <dgm:pt modelId="{0A1C7239-B7C9-4270-ACC6-6312CA2D68EC}" type="pres">
      <dgm:prSet presAssocID="{0D43BBED-A816-4604-9DB3-D0296D06CEA9}" presName="list" presStyleCnt="0">
        <dgm:presLayoutVars>
          <dgm:dir/>
          <dgm:animLvl val="lvl"/>
        </dgm:presLayoutVars>
      </dgm:prSet>
      <dgm:spPr/>
      <dgm:t>
        <a:bodyPr/>
        <a:lstStyle/>
        <a:p>
          <a:endParaRPr lang="en-US"/>
        </a:p>
      </dgm:t>
    </dgm:pt>
    <dgm:pt modelId="{66BCF548-754F-4066-B19C-6115354998A8}" type="pres">
      <dgm:prSet presAssocID="{3C08E8D9-3BBC-42BF-B9E0-77DAE0386A20}" presName="posSpace" presStyleCnt="0"/>
      <dgm:spPr/>
      <dgm:t>
        <a:bodyPr/>
        <a:lstStyle/>
        <a:p>
          <a:endParaRPr lang="en-US"/>
        </a:p>
      </dgm:t>
    </dgm:pt>
    <dgm:pt modelId="{85079959-53C7-492F-9700-8C40727B33AC}" type="pres">
      <dgm:prSet presAssocID="{3C08E8D9-3BBC-42BF-B9E0-77DAE0386A20}" presName="vertFlow" presStyleCnt="0"/>
      <dgm:spPr/>
      <dgm:t>
        <a:bodyPr/>
        <a:lstStyle/>
        <a:p>
          <a:endParaRPr lang="en-US"/>
        </a:p>
      </dgm:t>
    </dgm:pt>
    <dgm:pt modelId="{6890F0F9-3494-452E-A78C-93EB3F725572}" type="pres">
      <dgm:prSet presAssocID="{3C08E8D9-3BBC-42BF-B9E0-77DAE0386A20}" presName="topSpace" presStyleCnt="0"/>
      <dgm:spPr/>
      <dgm:t>
        <a:bodyPr/>
        <a:lstStyle/>
        <a:p>
          <a:endParaRPr lang="en-US"/>
        </a:p>
      </dgm:t>
    </dgm:pt>
    <dgm:pt modelId="{8E4733CA-6361-4980-A3C6-C5B6C5475AE1}" type="pres">
      <dgm:prSet presAssocID="{3C08E8D9-3BBC-42BF-B9E0-77DAE0386A20}" presName="firstComp" presStyleCnt="0"/>
      <dgm:spPr/>
      <dgm:t>
        <a:bodyPr/>
        <a:lstStyle/>
        <a:p>
          <a:endParaRPr lang="en-US"/>
        </a:p>
      </dgm:t>
    </dgm:pt>
    <dgm:pt modelId="{4CE4827C-C277-4A26-98C8-9C78DB7D309B}" type="pres">
      <dgm:prSet presAssocID="{3C08E8D9-3BBC-42BF-B9E0-77DAE0386A20}" presName="firstChild" presStyleLbl="bgAccFollowNode1" presStyleIdx="0" presStyleCnt="3" custScaleX="121395" custLinFactNeighborX="15553"/>
      <dgm:spPr/>
      <dgm:t>
        <a:bodyPr/>
        <a:lstStyle/>
        <a:p>
          <a:endParaRPr lang="en-US"/>
        </a:p>
      </dgm:t>
    </dgm:pt>
    <dgm:pt modelId="{AB72D3B6-BD79-4B2A-ACCA-924796E79DF5}" type="pres">
      <dgm:prSet presAssocID="{3C08E8D9-3BBC-42BF-B9E0-77DAE0386A20}" presName="firstChildTx" presStyleLbl="bgAccFollowNode1" presStyleIdx="0" presStyleCnt="3">
        <dgm:presLayoutVars>
          <dgm:bulletEnabled val="1"/>
        </dgm:presLayoutVars>
      </dgm:prSet>
      <dgm:spPr/>
      <dgm:t>
        <a:bodyPr/>
        <a:lstStyle/>
        <a:p>
          <a:endParaRPr lang="en-US"/>
        </a:p>
      </dgm:t>
    </dgm:pt>
    <dgm:pt modelId="{6C123A96-0FD2-48E6-92B2-6E2BF5D37C5B}" type="pres">
      <dgm:prSet presAssocID="{93C2A6CE-4A48-4260-813D-D5E237D2E255}" presName="comp" presStyleCnt="0"/>
      <dgm:spPr/>
      <dgm:t>
        <a:bodyPr/>
        <a:lstStyle/>
        <a:p>
          <a:endParaRPr lang="en-US"/>
        </a:p>
      </dgm:t>
    </dgm:pt>
    <dgm:pt modelId="{2F352F53-42AA-4E64-B4DB-99AB44953524}" type="pres">
      <dgm:prSet presAssocID="{93C2A6CE-4A48-4260-813D-D5E237D2E255}" presName="child" presStyleLbl="bgAccFollowNode1" presStyleIdx="1" presStyleCnt="3" custScaleX="121395" custLinFactNeighborX="15553"/>
      <dgm:spPr/>
      <dgm:t>
        <a:bodyPr/>
        <a:lstStyle/>
        <a:p>
          <a:endParaRPr lang="en-US"/>
        </a:p>
      </dgm:t>
    </dgm:pt>
    <dgm:pt modelId="{87D40384-24AF-49A9-A9F9-DB960324C0BF}" type="pres">
      <dgm:prSet presAssocID="{93C2A6CE-4A48-4260-813D-D5E237D2E255}" presName="childTx" presStyleLbl="bgAccFollowNode1" presStyleIdx="1" presStyleCnt="3">
        <dgm:presLayoutVars>
          <dgm:bulletEnabled val="1"/>
        </dgm:presLayoutVars>
      </dgm:prSet>
      <dgm:spPr/>
      <dgm:t>
        <a:bodyPr/>
        <a:lstStyle/>
        <a:p>
          <a:endParaRPr lang="en-US"/>
        </a:p>
      </dgm:t>
    </dgm:pt>
    <dgm:pt modelId="{44DF6648-3E02-4FE5-A8CF-4B09D78B4908}" type="pres">
      <dgm:prSet presAssocID="{70526AD6-5220-435C-BD09-1F6B19CACCC3}" presName="comp" presStyleCnt="0"/>
      <dgm:spPr/>
      <dgm:t>
        <a:bodyPr/>
        <a:lstStyle/>
        <a:p>
          <a:endParaRPr lang="en-US"/>
        </a:p>
      </dgm:t>
    </dgm:pt>
    <dgm:pt modelId="{B3D98826-0D93-48B1-8D2B-873B9FBAFB33}" type="pres">
      <dgm:prSet presAssocID="{70526AD6-5220-435C-BD09-1F6B19CACCC3}" presName="child" presStyleLbl="bgAccFollowNode1" presStyleIdx="2" presStyleCnt="3" custScaleX="121395" custLinFactNeighborX="15553"/>
      <dgm:spPr/>
      <dgm:t>
        <a:bodyPr/>
        <a:lstStyle/>
        <a:p>
          <a:endParaRPr lang="en-US"/>
        </a:p>
      </dgm:t>
    </dgm:pt>
    <dgm:pt modelId="{310710C4-D302-450D-8623-3441F5B32220}" type="pres">
      <dgm:prSet presAssocID="{70526AD6-5220-435C-BD09-1F6B19CACCC3}" presName="childTx" presStyleLbl="bgAccFollowNode1" presStyleIdx="2" presStyleCnt="3">
        <dgm:presLayoutVars>
          <dgm:bulletEnabled val="1"/>
        </dgm:presLayoutVars>
      </dgm:prSet>
      <dgm:spPr/>
      <dgm:t>
        <a:bodyPr/>
        <a:lstStyle/>
        <a:p>
          <a:endParaRPr lang="en-US"/>
        </a:p>
      </dgm:t>
    </dgm:pt>
    <dgm:pt modelId="{9389CA1D-7D8F-45E5-B1FB-8FB956192B2D}" type="pres">
      <dgm:prSet presAssocID="{3C08E8D9-3BBC-42BF-B9E0-77DAE0386A20}" presName="negSpace" presStyleCnt="0"/>
      <dgm:spPr/>
      <dgm:t>
        <a:bodyPr/>
        <a:lstStyle/>
        <a:p>
          <a:endParaRPr lang="en-US"/>
        </a:p>
      </dgm:t>
    </dgm:pt>
    <dgm:pt modelId="{867731F8-398F-43C3-AFF3-E24C8445ABBE}" type="pres">
      <dgm:prSet presAssocID="{3C08E8D9-3BBC-42BF-B9E0-77DAE0386A20}" presName="circle" presStyleLbl="node1" presStyleIdx="0" presStyleCnt="1" custScaleX="177935" custScaleY="172459" custLinFactNeighborX="-47812" custLinFactNeighborY="-4978"/>
      <dgm:spPr/>
      <dgm:t>
        <a:bodyPr/>
        <a:lstStyle/>
        <a:p>
          <a:endParaRPr lang="en-US"/>
        </a:p>
      </dgm:t>
    </dgm:pt>
  </dgm:ptLst>
  <dgm:cxnLst>
    <dgm:cxn modelId="{E1E862AB-DE83-41A3-8E6E-269214FC6502}" type="presOf" srcId="{710D6D33-774B-43AE-8F01-9C3423DA2298}" destId="{4CE4827C-C277-4A26-98C8-9C78DB7D309B}" srcOrd="0" destOrd="0" presId="urn:microsoft.com/office/officeart/2005/8/layout/hList9"/>
    <dgm:cxn modelId="{2ECB4E6A-121E-47BF-A76F-0BED82A78252}" type="presOf" srcId="{710D6D33-774B-43AE-8F01-9C3423DA2298}" destId="{AB72D3B6-BD79-4B2A-ACCA-924796E79DF5}" srcOrd="1" destOrd="0" presId="urn:microsoft.com/office/officeart/2005/8/layout/hList9"/>
    <dgm:cxn modelId="{E8038086-948A-4944-B277-E8F4762E090E}" type="presOf" srcId="{93C2A6CE-4A48-4260-813D-D5E237D2E255}" destId="{2F352F53-42AA-4E64-B4DB-99AB44953524}" srcOrd="0" destOrd="0" presId="urn:microsoft.com/office/officeart/2005/8/layout/hList9"/>
    <dgm:cxn modelId="{C8749C2A-EAEE-4274-9C6C-FB9F92C73C65}" srcId="{3C08E8D9-3BBC-42BF-B9E0-77DAE0386A20}" destId="{710D6D33-774B-43AE-8F01-9C3423DA2298}" srcOrd="0" destOrd="0" parTransId="{8CB905FB-A21F-401E-8AC3-EC2A128EFC57}" sibTransId="{CF386EC2-B61F-4E77-8357-CF31CC3C2443}"/>
    <dgm:cxn modelId="{DFEC01A9-9B7D-4134-A1BE-0D4E1CB4B4A3}" type="presOf" srcId="{3C08E8D9-3BBC-42BF-B9E0-77DAE0386A20}" destId="{867731F8-398F-43C3-AFF3-E24C8445ABBE}" srcOrd="0" destOrd="0" presId="urn:microsoft.com/office/officeart/2005/8/layout/hList9"/>
    <dgm:cxn modelId="{89269C6F-A2E5-4BE0-9293-DB63183125BB}" type="presOf" srcId="{70526AD6-5220-435C-BD09-1F6B19CACCC3}" destId="{B3D98826-0D93-48B1-8D2B-873B9FBAFB33}" srcOrd="0" destOrd="0" presId="urn:microsoft.com/office/officeart/2005/8/layout/hList9"/>
    <dgm:cxn modelId="{89B0031E-9DA6-497D-A34C-273959FA7A9B}" type="presOf" srcId="{0D43BBED-A816-4604-9DB3-D0296D06CEA9}" destId="{0A1C7239-B7C9-4270-ACC6-6312CA2D68EC}" srcOrd="0" destOrd="0" presId="urn:microsoft.com/office/officeart/2005/8/layout/hList9"/>
    <dgm:cxn modelId="{5B4A0118-5615-4F9C-BB04-BBDAD073AC8C}" srcId="{3C08E8D9-3BBC-42BF-B9E0-77DAE0386A20}" destId="{70526AD6-5220-435C-BD09-1F6B19CACCC3}" srcOrd="2" destOrd="0" parTransId="{F5A1564A-2173-49A7-90AB-F2FA833BCE90}" sibTransId="{60F04341-4081-456D-BB59-CDC9C02ECB64}"/>
    <dgm:cxn modelId="{11CEA76A-F898-42A8-9F06-261CFB60F629}" type="presOf" srcId="{70526AD6-5220-435C-BD09-1F6B19CACCC3}" destId="{310710C4-D302-450D-8623-3441F5B32220}" srcOrd="1" destOrd="0" presId="urn:microsoft.com/office/officeart/2005/8/layout/hList9"/>
    <dgm:cxn modelId="{5A454002-22E4-443D-AE1C-E7E21466DDC9}" srcId="{3C08E8D9-3BBC-42BF-B9E0-77DAE0386A20}" destId="{93C2A6CE-4A48-4260-813D-D5E237D2E255}" srcOrd="1" destOrd="0" parTransId="{8860BEF0-ECA3-4799-A5EA-CDC459DEADB6}" sibTransId="{0DBBCE7B-3C4E-47D7-8FEA-915B34EE4735}"/>
    <dgm:cxn modelId="{322069D9-5F1F-4B2D-BF87-D4DD7E587D5B}" type="presOf" srcId="{93C2A6CE-4A48-4260-813D-D5E237D2E255}" destId="{87D40384-24AF-49A9-A9F9-DB960324C0BF}" srcOrd="1" destOrd="0" presId="urn:microsoft.com/office/officeart/2005/8/layout/hList9"/>
    <dgm:cxn modelId="{3DF7EEBA-27C6-4005-8B71-53CB7F56EAE3}" srcId="{0D43BBED-A816-4604-9DB3-D0296D06CEA9}" destId="{3C08E8D9-3BBC-42BF-B9E0-77DAE0386A20}" srcOrd="0" destOrd="0" parTransId="{5AAADE91-193F-48FA-A4D0-F2AE0D91EA00}" sibTransId="{1AC0E502-DD82-4B2E-91EB-2038020BD8CF}"/>
    <dgm:cxn modelId="{5957298F-D8F4-4068-95FB-9171BEF964D4}" type="presParOf" srcId="{0A1C7239-B7C9-4270-ACC6-6312CA2D68EC}" destId="{66BCF548-754F-4066-B19C-6115354998A8}" srcOrd="0" destOrd="0" presId="urn:microsoft.com/office/officeart/2005/8/layout/hList9"/>
    <dgm:cxn modelId="{7489E56E-4B75-4E0C-ADCA-F6EA37106B3D}" type="presParOf" srcId="{0A1C7239-B7C9-4270-ACC6-6312CA2D68EC}" destId="{85079959-53C7-492F-9700-8C40727B33AC}" srcOrd="1" destOrd="0" presId="urn:microsoft.com/office/officeart/2005/8/layout/hList9"/>
    <dgm:cxn modelId="{11641EBD-DB89-4304-B974-7129836129AD}" type="presParOf" srcId="{85079959-53C7-492F-9700-8C40727B33AC}" destId="{6890F0F9-3494-452E-A78C-93EB3F725572}" srcOrd="0" destOrd="0" presId="urn:microsoft.com/office/officeart/2005/8/layout/hList9"/>
    <dgm:cxn modelId="{2CB04110-451C-4C4C-B98E-B26061E09964}" type="presParOf" srcId="{85079959-53C7-492F-9700-8C40727B33AC}" destId="{8E4733CA-6361-4980-A3C6-C5B6C5475AE1}" srcOrd="1" destOrd="0" presId="urn:microsoft.com/office/officeart/2005/8/layout/hList9"/>
    <dgm:cxn modelId="{9AE22E25-B8DA-4D80-A0A0-9D6CA17C68E8}" type="presParOf" srcId="{8E4733CA-6361-4980-A3C6-C5B6C5475AE1}" destId="{4CE4827C-C277-4A26-98C8-9C78DB7D309B}" srcOrd="0" destOrd="0" presId="urn:microsoft.com/office/officeart/2005/8/layout/hList9"/>
    <dgm:cxn modelId="{74459E79-4610-4C6C-AAF0-BD1CADF045DC}" type="presParOf" srcId="{8E4733CA-6361-4980-A3C6-C5B6C5475AE1}" destId="{AB72D3B6-BD79-4B2A-ACCA-924796E79DF5}" srcOrd="1" destOrd="0" presId="urn:microsoft.com/office/officeart/2005/8/layout/hList9"/>
    <dgm:cxn modelId="{98275A64-E6D5-4EBC-8BF9-53537872B0EF}" type="presParOf" srcId="{85079959-53C7-492F-9700-8C40727B33AC}" destId="{6C123A96-0FD2-48E6-92B2-6E2BF5D37C5B}" srcOrd="2" destOrd="0" presId="urn:microsoft.com/office/officeart/2005/8/layout/hList9"/>
    <dgm:cxn modelId="{0CD8EBE3-2F86-4FD2-845B-21F814E7C1F0}" type="presParOf" srcId="{6C123A96-0FD2-48E6-92B2-6E2BF5D37C5B}" destId="{2F352F53-42AA-4E64-B4DB-99AB44953524}" srcOrd="0" destOrd="0" presId="urn:microsoft.com/office/officeart/2005/8/layout/hList9"/>
    <dgm:cxn modelId="{862C44A1-B651-4A7F-9E1D-DA7A77360623}" type="presParOf" srcId="{6C123A96-0FD2-48E6-92B2-6E2BF5D37C5B}" destId="{87D40384-24AF-49A9-A9F9-DB960324C0BF}" srcOrd="1" destOrd="0" presId="urn:microsoft.com/office/officeart/2005/8/layout/hList9"/>
    <dgm:cxn modelId="{8F387908-2396-4E4D-9D25-A0E5CF5FE5EA}" type="presParOf" srcId="{85079959-53C7-492F-9700-8C40727B33AC}" destId="{44DF6648-3E02-4FE5-A8CF-4B09D78B4908}" srcOrd="3" destOrd="0" presId="urn:microsoft.com/office/officeart/2005/8/layout/hList9"/>
    <dgm:cxn modelId="{39193286-27D9-4715-9D04-31ECBAD6279A}" type="presParOf" srcId="{44DF6648-3E02-4FE5-A8CF-4B09D78B4908}" destId="{B3D98826-0D93-48B1-8D2B-873B9FBAFB33}" srcOrd="0" destOrd="0" presId="urn:microsoft.com/office/officeart/2005/8/layout/hList9"/>
    <dgm:cxn modelId="{5ECD36C9-F658-4708-9D07-C2BE34D38486}" type="presParOf" srcId="{44DF6648-3E02-4FE5-A8CF-4B09D78B4908}" destId="{310710C4-D302-450D-8623-3441F5B32220}" srcOrd="1" destOrd="0" presId="urn:microsoft.com/office/officeart/2005/8/layout/hList9"/>
    <dgm:cxn modelId="{17247D97-AF28-49C0-A9B5-FAD857F6BAC5}" type="presParOf" srcId="{0A1C7239-B7C9-4270-ACC6-6312CA2D68EC}" destId="{9389CA1D-7D8F-45E5-B1FB-8FB956192B2D}" srcOrd="2" destOrd="0" presId="urn:microsoft.com/office/officeart/2005/8/layout/hList9"/>
    <dgm:cxn modelId="{FB1D6C6F-AB52-47FA-8B3F-9C4933D9ADFF}" type="presParOf" srcId="{0A1C7239-B7C9-4270-ACC6-6312CA2D68EC}" destId="{867731F8-398F-43C3-AFF3-E24C8445ABBE}" srcOrd="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E4827C-C277-4A26-98C8-9C78DB7D309B}">
      <dsp:nvSpPr>
        <dsp:cNvPr id="0" name=""/>
        <dsp:cNvSpPr/>
      </dsp:nvSpPr>
      <dsp:spPr>
        <a:xfrm>
          <a:off x="2204456" y="511294"/>
          <a:ext cx="2821715" cy="1277137"/>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56032" rIns="256032" bIns="256032" numCol="1" spcCol="1270" anchor="ctr" anchorCtr="0">
          <a:noAutofit/>
        </a:bodyPr>
        <a:lstStyle/>
        <a:p>
          <a:pPr lvl="0" algn="ctr" defTabSz="1600200">
            <a:lnSpc>
              <a:spcPct val="90000"/>
            </a:lnSpc>
            <a:spcBef>
              <a:spcPct val="0"/>
            </a:spcBef>
            <a:spcAft>
              <a:spcPct val="35000"/>
            </a:spcAft>
          </a:pPr>
          <a:r>
            <a:rPr lang="ur-PK" sz="3600" b="0" kern="1200" cap="none" spc="0" dirty="0" smtClean="0">
              <a:ln w="18415" cmpd="sng">
                <a:prstDash val="solid"/>
              </a:ln>
              <a:effectLst/>
              <a:latin typeface="Jameel Noori Nastaleeq" panose="02000503000000000004" pitchFamily="2" charset="-78"/>
              <a:cs typeface="Jameel Noori Nastaleeq" panose="02000503000000000004" pitchFamily="2" charset="-78"/>
            </a:rPr>
            <a:t>''مہر معجّل'' </a:t>
          </a:r>
          <a:endParaRPr lang="en-US" sz="3600" b="0" kern="1200" cap="none" spc="0" dirty="0">
            <a:ln w="18415" cmpd="sng">
              <a:prstDash val="solid"/>
            </a:ln>
            <a:effectLst/>
            <a:latin typeface="Jameel Noori Nastaleeq" panose="02000503000000000004" pitchFamily="2" charset="-78"/>
            <a:cs typeface="Jameel Noori Nastaleeq" panose="02000503000000000004" pitchFamily="2" charset="-78"/>
          </a:endParaRPr>
        </a:p>
      </dsp:txBody>
      <dsp:txXfrm>
        <a:off x="2655931" y="511294"/>
        <a:ext cx="2370241" cy="1277137"/>
      </dsp:txXfrm>
    </dsp:sp>
    <dsp:sp modelId="{2F352F53-42AA-4E64-B4DB-99AB44953524}">
      <dsp:nvSpPr>
        <dsp:cNvPr id="0" name=""/>
        <dsp:cNvSpPr/>
      </dsp:nvSpPr>
      <dsp:spPr>
        <a:xfrm>
          <a:off x="2204456" y="1788431"/>
          <a:ext cx="2821715" cy="1277137"/>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56032" rIns="256032" bIns="256032" numCol="1" spcCol="1270" anchor="ctr" anchorCtr="0">
          <a:noAutofit/>
        </a:bodyPr>
        <a:lstStyle/>
        <a:p>
          <a:pPr lvl="0" algn="ctr" defTabSz="1600200">
            <a:lnSpc>
              <a:spcPct val="90000"/>
            </a:lnSpc>
            <a:spcBef>
              <a:spcPct val="0"/>
            </a:spcBef>
            <a:spcAft>
              <a:spcPct val="35000"/>
            </a:spcAft>
          </a:pPr>
          <a:r>
            <a:rPr lang="ur-PK" sz="3600" b="0" kern="1200" cap="none" spc="0" dirty="0" smtClean="0">
              <a:ln w="18415" cmpd="sng">
                <a:prstDash val="solid"/>
              </a:ln>
              <a:effectLst/>
              <a:latin typeface="Jameel Noori Nastaleeq" panose="02000503000000000004" pitchFamily="2" charset="-78"/>
              <a:cs typeface="Jameel Noori Nastaleeq" panose="02000503000000000004" pitchFamily="2" charset="-78"/>
            </a:rPr>
            <a:t>''مہر مؤجل''</a:t>
          </a:r>
          <a:endParaRPr lang="en-US" sz="3600" b="0" kern="1200" cap="none" spc="0" dirty="0">
            <a:ln w="18415" cmpd="sng">
              <a:prstDash val="solid"/>
            </a:ln>
            <a:effectLst/>
            <a:latin typeface="Jameel Noori Nastaleeq" panose="02000503000000000004" pitchFamily="2" charset="-78"/>
            <a:cs typeface="Jameel Noori Nastaleeq" panose="02000503000000000004" pitchFamily="2" charset="-78"/>
          </a:endParaRPr>
        </a:p>
      </dsp:txBody>
      <dsp:txXfrm>
        <a:off x="2655931" y="1788431"/>
        <a:ext cx="2370241" cy="1277137"/>
      </dsp:txXfrm>
    </dsp:sp>
    <dsp:sp modelId="{B3D98826-0D93-48B1-8D2B-873B9FBAFB33}">
      <dsp:nvSpPr>
        <dsp:cNvPr id="0" name=""/>
        <dsp:cNvSpPr/>
      </dsp:nvSpPr>
      <dsp:spPr>
        <a:xfrm>
          <a:off x="2204456" y="3065568"/>
          <a:ext cx="2821715" cy="1277137"/>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56032" rIns="256032" bIns="256032" numCol="1" spcCol="1270" anchor="ctr" anchorCtr="0">
          <a:noAutofit/>
        </a:bodyPr>
        <a:lstStyle/>
        <a:p>
          <a:pPr lvl="0" algn="ctr" defTabSz="1600200">
            <a:lnSpc>
              <a:spcPct val="90000"/>
            </a:lnSpc>
            <a:spcBef>
              <a:spcPct val="0"/>
            </a:spcBef>
            <a:spcAft>
              <a:spcPct val="35000"/>
            </a:spcAft>
          </a:pPr>
          <a:r>
            <a:rPr lang="ur-PK" sz="3600" b="0" kern="1200" cap="none" spc="0" dirty="0" smtClean="0">
              <a:ln w="18415" cmpd="sng">
                <a:prstDash val="solid"/>
              </a:ln>
              <a:effectLst/>
              <a:latin typeface="Jameel Noori Nastaleeq" panose="02000503000000000004" pitchFamily="2" charset="-78"/>
              <a:cs typeface="Jameel Noori Nastaleeq" panose="02000503000000000004" pitchFamily="2" charset="-78"/>
            </a:rPr>
            <a:t>''مہر مِثل''</a:t>
          </a:r>
          <a:endParaRPr lang="en-US" sz="3600" b="0" kern="1200" cap="none" spc="0" dirty="0">
            <a:ln w="18415" cmpd="sng">
              <a:prstDash val="solid"/>
            </a:ln>
            <a:effectLst/>
            <a:latin typeface="Jameel Noori Nastaleeq" panose="02000503000000000004" pitchFamily="2" charset="-78"/>
            <a:cs typeface="Jameel Noori Nastaleeq" panose="02000503000000000004" pitchFamily="2" charset="-78"/>
          </a:endParaRPr>
        </a:p>
      </dsp:txBody>
      <dsp:txXfrm>
        <a:off x="2655931" y="3065568"/>
        <a:ext cx="2370241" cy="1277137"/>
      </dsp:txXfrm>
    </dsp:sp>
    <dsp:sp modelId="{867731F8-398F-43C3-AFF3-E24C8445ABBE}">
      <dsp:nvSpPr>
        <dsp:cNvPr id="0" name=""/>
        <dsp:cNvSpPr/>
      </dsp:nvSpPr>
      <dsp:spPr>
        <a:xfrm>
          <a:off x="324975" y="0"/>
          <a:ext cx="2271338" cy="220143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778000" rtl="0">
            <a:lnSpc>
              <a:spcPct val="90000"/>
            </a:lnSpc>
            <a:spcBef>
              <a:spcPct val="0"/>
            </a:spcBef>
            <a:spcAft>
              <a:spcPct val="35000"/>
            </a:spcAft>
          </a:pPr>
          <a:r>
            <a:rPr lang="ur-PK" sz="4000" b="1" kern="1200" dirty="0" smtClean="0">
              <a:latin typeface="Jameel Noori Nastaleeq" panose="02000503000000000004" pitchFamily="2" charset="-78"/>
              <a:cs typeface="Jameel Noori Nastaleeq" panose="02000503000000000004" pitchFamily="2" charset="-78"/>
            </a:rPr>
            <a:t>مہر کی</a:t>
          </a:r>
          <a:r>
            <a:rPr lang="ur-PK" sz="4000" kern="1200" dirty="0" smtClean="0">
              <a:latin typeface="Jameel Noori Nastaleeq" panose="02000503000000000004" pitchFamily="2" charset="-78"/>
              <a:cs typeface="Jameel Noori Nastaleeq" panose="02000503000000000004" pitchFamily="2" charset="-78"/>
            </a:rPr>
            <a:t> </a:t>
          </a:r>
          <a:r>
            <a:rPr lang="ur-PK" sz="4000" b="1" kern="1200" dirty="0" smtClean="0">
              <a:latin typeface="Jameel Noori Nastaleeq" panose="02000503000000000004" pitchFamily="2" charset="-78"/>
              <a:cs typeface="Jameel Noori Nastaleeq" panose="02000503000000000004" pitchFamily="2" charset="-78"/>
            </a:rPr>
            <a:t>اقسام</a:t>
          </a:r>
          <a:r>
            <a:rPr lang="ur-PK" sz="4000" kern="1200" dirty="0" smtClean="0">
              <a:latin typeface="Jameel Noori Nastaleeq" panose="02000503000000000004" pitchFamily="2" charset="-78"/>
              <a:cs typeface="Jameel Noori Nastaleeq" panose="02000503000000000004" pitchFamily="2" charset="-78"/>
            </a:rPr>
            <a:t> </a:t>
          </a:r>
          <a:endParaRPr lang="en-US" sz="4000" kern="1200" dirty="0">
            <a:latin typeface="Jameel Noori Nastaleeq" panose="02000503000000000004" pitchFamily="2" charset="-78"/>
            <a:cs typeface="Jameel Noori Nastaleeq" panose="02000503000000000004" pitchFamily="2" charset="-78"/>
          </a:endParaRPr>
        </a:p>
      </dsp:txBody>
      <dsp:txXfrm>
        <a:off x="657605" y="322393"/>
        <a:ext cx="1606078" cy="1556651"/>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CF8FE6-E267-49F0-9814-08898C3858C4}"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2176728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CF8FE6-E267-49F0-9814-08898C3858C4}"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3843431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CF8FE6-E267-49F0-9814-08898C3858C4}"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2288560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CF8FE6-E267-49F0-9814-08898C3858C4}"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2594855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CF8FE6-E267-49F0-9814-08898C3858C4}" type="datetimeFigureOut">
              <a:rPr lang="en-US" smtClean="0"/>
              <a:t>2/22/2022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148727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CF8FE6-E267-49F0-9814-08898C3858C4}" type="datetimeFigureOut">
              <a:rPr lang="en-US" smtClean="0"/>
              <a:t>2/22/2022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84236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F8FE6-E267-49F0-9814-08898C3858C4}" type="datetimeFigureOut">
              <a:rPr lang="en-US" smtClean="0"/>
              <a:t>2/22/2022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1144582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F8FE6-E267-49F0-9814-08898C3858C4}"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3867996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F8FE6-E267-49F0-9814-08898C3858C4}"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354843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CF8FE6-E267-49F0-9814-08898C3858C4}"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962935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CF8FE6-E267-49F0-9814-08898C3858C4}"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3D0B7-0B67-44CE-9FCE-ABCCAD580EA1}" type="slidenum">
              <a:rPr lang="en-US" smtClean="0"/>
              <a:t>‹#›</a:t>
            </a:fld>
            <a:endParaRPr lang="en-US"/>
          </a:p>
        </p:txBody>
      </p:sp>
    </p:spTree>
    <p:extLst>
      <p:ext uri="{BB962C8B-B14F-4D97-AF65-F5344CB8AC3E}">
        <p14:creationId xmlns:p14="http://schemas.microsoft.com/office/powerpoint/2010/main" val="1721099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9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F8FE6-E267-49F0-9814-08898C3858C4}" type="datetimeFigureOut">
              <a:rPr lang="en-US" smtClean="0"/>
              <a:t>2/22/2022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03D0B7-0B67-44CE-9FCE-ABCCAD580EA1}" type="slidenum">
              <a:rPr lang="en-US" smtClean="0"/>
              <a:t>‹#›</a:t>
            </a:fld>
            <a:endParaRPr lang="en-US"/>
          </a:p>
        </p:txBody>
      </p:sp>
    </p:spTree>
    <p:extLst>
      <p:ext uri="{BB962C8B-B14F-4D97-AF65-F5344CB8AC3E}">
        <p14:creationId xmlns:p14="http://schemas.microsoft.com/office/powerpoint/2010/main" val="2381260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jp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image" Target="../media/image5.png"/><Relationship Id="rId5" Type="http://schemas.openxmlformats.org/officeDocument/2006/relationships/diagramQuickStyle" Target="../diagrams/quickStyle1.xml"/><Relationship Id="rId10" Type="http://schemas.openxmlformats.org/officeDocument/2006/relationships/image" Target="../media/image4.png"/><Relationship Id="rId4" Type="http://schemas.openxmlformats.org/officeDocument/2006/relationships/diagramLayout" Target="../diagrams/layout1.xml"/><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60822"/>
            <a:ext cx="9144000" cy="5136356"/>
          </a:xfrm>
          <a:prstGeom prst="rect">
            <a:avLst/>
          </a:prstGeom>
        </p:spPr>
      </p:pic>
      <p:sp>
        <p:nvSpPr>
          <p:cNvPr id="3" name="TextBox 2"/>
          <p:cNvSpPr txBox="1"/>
          <p:nvPr/>
        </p:nvSpPr>
        <p:spPr>
          <a:xfrm>
            <a:off x="2286000" y="6540698"/>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4" name="TextBox 3"/>
          <p:cNvSpPr txBox="1"/>
          <p:nvPr/>
        </p:nvSpPr>
        <p:spPr>
          <a:xfrm>
            <a:off x="5273517" y="6540698"/>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5091" y="6587502"/>
            <a:ext cx="192891" cy="19289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8661" y="6593311"/>
            <a:ext cx="181271" cy="181271"/>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0775" y="6542014"/>
            <a:ext cx="277886" cy="277886"/>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8008" y="6587502"/>
            <a:ext cx="190553" cy="190553"/>
          </a:xfrm>
          <a:prstGeom prst="rect">
            <a:avLst/>
          </a:prstGeom>
        </p:spPr>
      </p:pic>
    </p:spTree>
    <p:extLst>
      <p:ext uri="{BB962C8B-B14F-4D97-AF65-F5344CB8AC3E}">
        <p14:creationId xmlns:p14="http://schemas.microsoft.com/office/powerpoint/2010/main" val="3310009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10" name="Title 1"/>
          <p:cNvSpPr txBox="1">
            <a:spLocks/>
          </p:cNvSpPr>
          <p:nvPr/>
        </p:nvSpPr>
        <p:spPr>
          <a:xfrm>
            <a:off x="217357" y="1334125"/>
            <a:ext cx="6858000" cy="1524000"/>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lnSpc>
                <a:spcPct val="150000"/>
              </a:lnSpc>
            </a:pPr>
            <a:r>
              <a:rPr lang="ur-PK" sz="3200" dirty="0" smtClean="0">
                <a:ln w="12700">
                  <a:noFill/>
                  <a:prstDash val="solid"/>
                </a:ln>
                <a:solidFill>
                  <a:schemeClr val="tx1">
                    <a:lumMod val="95000"/>
                    <a:lumOff val="5000"/>
                  </a:schemeClr>
                </a:solidFill>
                <a:latin typeface="_PDMS_Saleem_QuranFont" panose="02010000000000000000" pitchFamily="2" charset="-78"/>
                <a:cs typeface="_PDMS_Saleem_QuranFont" panose="02010000000000000000" pitchFamily="2" charset="-78"/>
              </a:rPr>
              <a:t>وَاَنۡكِحُوۡا الۡاَيَامٰى مِنۡكُمۡ وَالصّٰلِحِيۡنَ مِنۡ عِبَادِكُمۡ وَاِمَآٮِٕكُمۡ‌ؕ اِنۡ يَّكُوۡنُوۡا فُقَرَآءَ يُغۡنِهِمُ اللّٰهُ مِنۡ فَضۡلِهٖ‌ؕ وَاللّٰهُ وٰسِعٌ عَلِيۡمٌ‏ ﴿۳۲﴾</a:t>
            </a:r>
            <a:endParaRPr lang="en-US" sz="3200" dirty="0">
              <a:ln w="12700">
                <a:noFill/>
                <a:prstDash val="solid"/>
              </a:ln>
              <a:solidFill>
                <a:schemeClr val="tx1">
                  <a:lumMod val="95000"/>
                  <a:lumOff val="5000"/>
                </a:schemeClr>
              </a:solidFill>
              <a:latin typeface="_PDMS_Saleem_QuranFont" panose="02010000000000000000" pitchFamily="2" charset="-78"/>
              <a:cs typeface="_PDMS_Saleem_QuranFont" panose="02010000000000000000" pitchFamily="2" charset="-78"/>
            </a:endParaRPr>
          </a:p>
        </p:txBody>
      </p:sp>
      <p:sp>
        <p:nvSpPr>
          <p:cNvPr id="11" name="Subtitle 2"/>
          <p:cNvSpPr txBox="1">
            <a:spLocks/>
          </p:cNvSpPr>
          <p:nvPr/>
        </p:nvSpPr>
        <p:spPr>
          <a:xfrm>
            <a:off x="445957" y="3200400"/>
            <a:ext cx="6400800" cy="15240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rtl="1"/>
            <a:r>
              <a:rPr lang="ur-PK" sz="2800" dirty="0" smtClean="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تم میں سے جو لوگ مجرد ہوں، اور تمہارے لونڈی غلاموں میں سے جو صالح ہوں، ان کے نکاح کر دو اگر وہ غریب ہوں تو اللہ اپنے فضل سے اُن کو غنی کر دے گا، اللہ بڑی وسعت والا اور علیم ہے</a:t>
            </a:r>
            <a:endParaRPr lang="en-US" sz="2800" dirty="0" smtClean="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a:p>
            <a:pPr rtl="1"/>
            <a:r>
              <a:rPr lang="ur-PK" sz="2800" dirty="0" smtClean="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(سورۃ النور:32)</a:t>
            </a:r>
            <a:endParaRPr lang="en-US" sz="2800" dirty="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13" name="TextBox 12"/>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4" name="TextBox 13"/>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3570307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6" name="Subtitle 2"/>
          <p:cNvSpPr txBox="1">
            <a:spLocks/>
          </p:cNvSpPr>
          <p:nvPr/>
        </p:nvSpPr>
        <p:spPr>
          <a:xfrm>
            <a:off x="3440243" y="2298975"/>
            <a:ext cx="2274757" cy="15240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indent="-457200" algn="r" rtl="1">
              <a:lnSpc>
                <a:spcPct val="150000"/>
              </a:lnSpc>
              <a:buFont typeface="Arial" panose="020B0604020202020204" pitchFamily="34" charset="0"/>
              <a:buChar char="•"/>
            </a:pPr>
            <a:r>
              <a:rPr lang="ur-PK" sz="2800" dirty="0" smtClean="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ولی کی موجودگی</a:t>
            </a:r>
          </a:p>
          <a:p>
            <a:pPr marL="457200" indent="-457200" algn="r" rtl="1">
              <a:lnSpc>
                <a:spcPct val="150000"/>
              </a:lnSpc>
              <a:buFont typeface="Arial" panose="020B0604020202020204" pitchFamily="34" charset="0"/>
              <a:buChar char="•"/>
            </a:pPr>
            <a:r>
              <a:rPr lang="ur-PK" sz="2800" dirty="0" smtClean="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گواہوں کی موجودگی</a:t>
            </a:r>
          </a:p>
          <a:p>
            <a:pPr marL="457200" indent="-457200" algn="r" rtl="1">
              <a:lnSpc>
                <a:spcPct val="150000"/>
              </a:lnSpc>
              <a:buFont typeface="Arial" panose="020B0604020202020204" pitchFamily="34" charset="0"/>
              <a:buChar char="•"/>
            </a:pPr>
            <a:r>
              <a:rPr lang="ur-PK" sz="2800" dirty="0" smtClean="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خطبہء نکاح</a:t>
            </a:r>
          </a:p>
          <a:p>
            <a:pPr marL="457200" indent="-457200" algn="r" rtl="1">
              <a:lnSpc>
                <a:spcPct val="150000"/>
              </a:lnSpc>
              <a:buFont typeface="Arial" panose="020B0604020202020204" pitchFamily="34" charset="0"/>
              <a:buChar char="•"/>
            </a:pPr>
            <a:r>
              <a:rPr lang="ur-PK" sz="2800" dirty="0" smtClean="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ایجاب  و قبول</a:t>
            </a:r>
          </a:p>
        </p:txBody>
      </p:sp>
      <p:sp>
        <p:nvSpPr>
          <p:cNvPr id="7" name="Subtitle 2"/>
          <p:cNvSpPr txBox="1">
            <a:spLocks/>
          </p:cNvSpPr>
          <p:nvPr/>
        </p:nvSpPr>
        <p:spPr>
          <a:xfrm>
            <a:off x="3581400" y="1143000"/>
            <a:ext cx="2057400" cy="74295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r" rtl="1"/>
            <a:r>
              <a:rPr lang="ur-PK" b="1" i="1" u="sng" dirty="0" smtClean="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تقریبِ نکاح</a:t>
            </a:r>
            <a:endParaRPr lang="en-US" b="1" i="1" u="sng" dirty="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2" name="Rectangle 1"/>
          <p:cNvSpPr/>
          <p:nvPr/>
        </p:nvSpPr>
        <p:spPr>
          <a:xfrm>
            <a:off x="685800" y="2298975"/>
            <a:ext cx="2514600" cy="2623795"/>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ur-PK" sz="2800" dirty="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مہر کا تعین</a:t>
            </a:r>
          </a:p>
          <a:p>
            <a:pPr marL="457200" indent="-457200" algn="r" rtl="1">
              <a:lnSpc>
                <a:spcPct val="150000"/>
              </a:lnSpc>
              <a:buFont typeface="Arial" panose="020B0604020202020204" pitchFamily="34" charset="0"/>
              <a:buChar char="•"/>
            </a:pPr>
            <a:r>
              <a:rPr lang="ur-PK" sz="2800" dirty="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اعلانِ نکاح</a:t>
            </a:r>
          </a:p>
          <a:p>
            <a:pPr marL="457200" indent="-457200" algn="r" rtl="1">
              <a:lnSpc>
                <a:spcPct val="150000"/>
              </a:lnSpc>
              <a:buFont typeface="Arial" panose="020B0604020202020204" pitchFamily="34" charset="0"/>
              <a:buChar char="•"/>
            </a:pPr>
            <a:r>
              <a:rPr lang="ur-PK" sz="2800" dirty="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زوجین کے لیے دعا</a:t>
            </a:r>
          </a:p>
          <a:p>
            <a:pPr marL="457200" indent="-457200" algn="r" rtl="1">
              <a:lnSpc>
                <a:spcPct val="150000"/>
              </a:lnSpc>
              <a:buFont typeface="Arial" panose="020B0604020202020204" pitchFamily="34" charset="0"/>
              <a:buChar char="•"/>
            </a:pPr>
            <a:r>
              <a:rPr lang="ur-PK" sz="2800" dirty="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دعوتِ ولیمہ</a:t>
            </a:r>
            <a:endParaRPr lang="en-US" sz="2800" dirty="0">
              <a:ln w="12700">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9" name="TextBox 8"/>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0" name="TextBox 9"/>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3278315497"/>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043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ur-PK" sz="4800" dirty="0" smtClean="0">
                <a:ln w="18415" cmpd="sng">
                  <a:noFill/>
                  <a:prstDash val="solid"/>
                </a:ln>
                <a:solidFill>
                  <a:schemeClr val="tx1">
                    <a:lumMod val="95000"/>
                    <a:lumOff val="5000"/>
                  </a:schemeClr>
                </a:solidFill>
                <a:latin typeface="Jameel Noori Nastaleeq" panose="02000503000000020004" pitchFamily="2" charset="-78"/>
                <a:cs typeface="Jameel Noori Nastaleeq" panose="02000503000000020004" pitchFamily="2" charset="-78"/>
              </a:rPr>
              <a:t>خطبۂ نکاح</a:t>
            </a:r>
            <a:endParaRPr lang="en-US" sz="4800" dirty="0">
              <a:ln w="18415" cmpd="sng">
                <a:noFill/>
                <a:prstDash val="solid"/>
              </a:ln>
              <a:solidFill>
                <a:schemeClr val="tx1">
                  <a:lumMod val="95000"/>
                  <a:lumOff val="5000"/>
                </a:schemeClr>
              </a:solidFill>
              <a:latin typeface="Jameel Noori Nastaleeq" panose="02000503000000020004" pitchFamily="2" charset="-78"/>
              <a:cs typeface="Jameel Noori Nastaleeq" panose="02000503000000020004" pitchFamily="2" charset="-78"/>
            </a:endParaRP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13" name="Rectangle 12"/>
          <p:cNvSpPr/>
          <p:nvPr/>
        </p:nvSpPr>
        <p:spPr>
          <a:xfrm>
            <a:off x="914400" y="1142833"/>
            <a:ext cx="5410200" cy="1754326"/>
          </a:xfrm>
          <a:prstGeom prst="rect">
            <a:avLst/>
          </a:prstGeom>
        </p:spPr>
        <p:txBody>
          <a:bodyPr wrap="square">
            <a:spAutoFit/>
          </a:bodyPr>
          <a:lstStyle/>
          <a:p>
            <a:pPr algn="ctr" rtl="1" fontAlgn="t">
              <a:lnSpc>
                <a:spcPct val="150000"/>
              </a:lnSpc>
            </a:pPr>
            <a:r>
              <a:rPr lang="ur-PK" sz="24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يَٰٓأَيُّهَا ٱلنَّاسُ ٱتَّقُوا۟ رَبَّكُمُ ٱلَّذِى خَلَقَكُم مِّن نَّفْسٍ </a:t>
            </a:r>
            <a:r>
              <a:rPr lang="ur-PK" sz="24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وَاحِدَةٍ </a:t>
            </a:r>
            <a:r>
              <a:rPr lang="ur-PK" sz="24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وَخَلَقَ مِنْهَا زَوْجَهَا وَبَثَّ مِنْهُمَا رِجَالًا كَثِيرًا وَنِسَآءً وَٱتَّقُوا۟ ٱللَّهَ ٱلَّذِى تَسَآءَلُونَ </a:t>
            </a:r>
            <a:r>
              <a:rPr lang="ur-PK" sz="24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بِهِ</a:t>
            </a:r>
            <a:r>
              <a:rPr lang="en-US" sz="24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 </a:t>
            </a:r>
            <a:r>
              <a:rPr lang="ur-PK" sz="24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 </a:t>
            </a:r>
            <a:r>
              <a:rPr lang="ur-PK" sz="24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وَٱلْأَرْحَامَ إِنَّ ٱللَّهَ كَانَ عَلَيْكُمْ رَقِيبًا</a:t>
            </a:r>
          </a:p>
        </p:txBody>
      </p:sp>
      <p:sp>
        <p:nvSpPr>
          <p:cNvPr id="14" name="Rectangle 13"/>
          <p:cNvSpPr/>
          <p:nvPr/>
        </p:nvSpPr>
        <p:spPr>
          <a:xfrm>
            <a:off x="914400" y="3385244"/>
            <a:ext cx="5410200" cy="1938992"/>
          </a:xfrm>
          <a:prstGeom prst="rect">
            <a:avLst/>
          </a:prstGeom>
        </p:spPr>
        <p:txBody>
          <a:bodyPr wrap="square">
            <a:spAutoFit/>
          </a:bodyPr>
          <a:lstStyle/>
          <a:p>
            <a:pPr algn="ctr" rtl="1"/>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لوگو</a:t>
            </a:r>
            <a:r>
              <a:rPr lang="ur-PK"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 اپنے رب سے ڈرو جس نے تم کو ایک جان سے پیدا کیا اور اُسی جان سے اس کا جوڑا بنایا اور ان دونوں سے بہت مرد و عورت دنیا میں پھیلا دیے اُس خدا سے ڈرو جس کا واسطہ دے کر تم ایک دوسرے سے اپنے حق مانگتے ہو، اور رشتہ و قرابت کے تعلقات کو بگاڑنے سے پرہیز کرو یقین جانو کہ اللہ تم پر نگرانی کر رہا </a:t>
            </a:r>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ہے۔ ( سورۃ النسآء: 1)</a:t>
            </a:r>
            <a:endParaRPr lang="en-US"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15" name="TextBox 14"/>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6" name="TextBox 15"/>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1809645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9" name="Rectangle 8"/>
          <p:cNvSpPr/>
          <p:nvPr/>
        </p:nvSpPr>
        <p:spPr>
          <a:xfrm>
            <a:off x="685800" y="3439976"/>
            <a:ext cx="5562600" cy="1384995"/>
          </a:xfrm>
          <a:prstGeom prst="rect">
            <a:avLst/>
          </a:prstGeom>
        </p:spPr>
        <p:txBody>
          <a:bodyPr wrap="square">
            <a:spAutoFit/>
          </a:bodyPr>
          <a:lstStyle/>
          <a:p>
            <a:pPr algn="ctr" rtl="1"/>
            <a:r>
              <a:rPr lang="ur-PK" sz="2800" dirty="0">
                <a:solidFill>
                  <a:schemeClr val="tx1">
                    <a:lumMod val="95000"/>
                    <a:lumOff val="5000"/>
                  </a:schemeClr>
                </a:solidFill>
                <a:latin typeface="Jameel Noori Nastaleeq" panose="02000503000000000004" pitchFamily="2" charset="-78"/>
                <a:cs typeface="Jameel Noori Nastaleeq" panose="02000503000000000004" pitchFamily="2" charset="-78"/>
              </a:rPr>
              <a:t>اے لوگو جو ایمان لائے ہو، اللہ سے ڈرو جیسا کہ اس سے ڈرنے کا حق ہے تم کو موت نہ آئے مگر اس حال میں کہ تم مسلم </a:t>
            </a:r>
            <a:r>
              <a:rPr lang="ur-PK" sz="2800" dirty="0" smtClean="0">
                <a:solidFill>
                  <a:schemeClr val="tx1">
                    <a:lumMod val="95000"/>
                    <a:lumOff val="5000"/>
                  </a:schemeClr>
                </a:solidFill>
                <a:latin typeface="Jameel Noori Nastaleeq" panose="02000503000000000004" pitchFamily="2" charset="-78"/>
                <a:cs typeface="Jameel Noori Nastaleeq" panose="02000503000000000004" pitchFamily="2" charset="-78"/>
              </a:rPr>
              <a:t>ہو۔</a:t>
            </a:r>
          </a:p>
          <a:p>
            <a:pPr algn="ctr" rtl="1"/>
            <a:r>
              <a:rPr lang="ur-PK" sz="2800" dirty="0" smtClean="0">
                <a:solidFill>
                  <a:schemeClr val="tx1">
                    <a:lumMod val="95000"/>
                    <a:lumOff val="5000"/>
                  </a:schemeClr>
                </a:solidFill>
                <a:latin typeface="Jameel Noori Nastaleeq" panose="02000503000000000004" pitchFamily="2" charset="-78"/>
                <a:cs typeface="Jameel Noori Nastaleeq" panose="02000503000000000004" pitchFamily="2" charset="-78"/>
              </a:rPr>
              <a:t>(سورۃ ال عمران:102)</a:t>
            </a:r>
            <a:endParaRPr lang="en-US" sz="2800" dirty="0">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10" name="Rectangle 9"/>
          <p:cNvSpPr/>
          <p:nvPr/>
        </p:nvSpPr>
        <p:spPr>
          <a:xfrm>
            <a:off x="762000" y="1981200"/>
            <a:ext cx="5410200" cy="1200329"/>
          </a:xfrm>
          <a:prstGeom prst="rect">
            <a:avLst/>
          </a:prstGeom>
        </p:spPr>
        <p:txBody>
          <a:bodyPr wrap="square">
            <a:spAutoFit/>
          </a:bodyPr>
          <a:lstStyle/>
          <a:p>
            <a:pPr algn="ctr" rtl="1" fontAlgn="t"/>
            <a:r>
              <a:rPr lang="ur-PK" sz="36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يَٰٓأَيُّهَا ٱلَّذِينَ </a:t>
            </a:r>
            <a:r>
              <a:rPr lang="ur-PK" sz="36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ءَامَنُوااتَّقُوا اللَّهَ </a:t>
            </a:r>
            <a:r>
              <a:rPr lang="ur-PK" sz="36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حَقَّ </a:t>
            </a:r>
            <a:r>
              <a:rPr lang="ur-PK" sz="36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تُقَاتِهِ </a:t>
            </a:r>
            <a:r>
              <a:rPr lang="ur-PK" sz="36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وَلَا تَمُوتُنَّ إِلَّا وَأَنتُم مُّسْلِمُونَ</a:t>
            </a:r>
          </a:p>
        </p:txBody>
      </p:sp>
      <p:sp>
        <p:nvSpPr>
          <p:cNvPr id="11" name="TextBox 10"/>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2" name="TextBox 11"/>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1961739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7" name="Rectangle 6"/>
          <p:cNvSpPr/>
          <p:nvPr/>
        </p:nvSpPr>
        <p:spPr>
          <a:xfrm>
            <a:off x="609600" y="3352800"/>
            <a:ext cx="6248400" cy="1569660"/>
          </a:xfrm>
          <a:prstGeom prst="rect">
            <a:avLst/>
          </a:prstGeom>
        </p:spPr>
        <p:txBody>
          <a:bodyPr wrap="square">
            <a:spAutoFit/>
          </a:bodyPr>
          <a:lstStyle/>
          <a:p>
            <a:pPr algn="ctr" rtl="1"/>
            <a:r>
              <a:rPr lang="ur-PK"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اے ایمان لانے والو، اللہ سے ڈرو اور ٹھیک بات کیا </a:t>
            </a:r>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کرو۔اللہ </a:t>
            </a:r>
            <a:r>
              <a:rPr lang="ur-PK"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تمہارے اعمال درست کر دے گا اور تمہارے قصوروں سے درگزر فرمائے گا جو شخص اللہ اور اس کے رسولؐ کی </a:t>
            </a:r>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اطاعت کرے </a:t>
            </a:r>
            <a:r>
              <a:rPr lang="ur-PK"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اُس نے بڑی کامیابی حاصل </a:t>
            </a:r>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کی۔</a:t>
            </a:r>
          </a:p>
          <a:p>
            <a:pPr algn="ctr" rtl="1"/>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 (الاحزاب:71 - 70)</a:t>
            </a:r>
            <a:endParaRPr lang="en-US"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8" name="Rectangle 7"/>
          <p:cNvSpPr/>
          <p:nvPr/>
        </p:nvSpPr>
        <p:spPr>
          <a:xfrm>
            <a:off x="762000" y="1610472"/>
            <a:ext cx="5943600" cy="1384995"/>
          </a:xfrm>
          <a:prstGeom prst="rect">
            <a:avLst/>
          </a:prstGeom>
        </p:spPr>
        <p:txBody>
          <a:bodyPr wrap="square">
            <a:spAutoFit/>
          </a:bodyPr>
          <a:lstStyle/>
          <a:p>
            <a:pPr algn="ctr" rtl="1" fontAlgn="t">
              <a:lnSpc>
                <a:spcPct val="150000"/>
              </a:lnSpc>
            </a:pPr>
            <a:r>
              <a:rPr lang="ur-PK" sz="28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يَٰٓأَيُّهَا ٱلَّذِينَ </a:t>
            </a:r>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ءَامَنُوا اتَّقُوا۟ </a:t>
            </a:r>
            <a:r>
              <a:rPr lang="ur-PK" sz="28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ٱللَّهَ </a:t>
            </a:r>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وَقُولُوا </a:t>
            </a:r>
            <a:r>
              <a:rPr lang="ur-PK" sz="28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قَوْلًا </a:t>
            </a:r>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سَدِيدًا۔ يُصْلِحْ </a:t>
            </a:r>
            <a:r>
              <a:rPr lang="ur-PK" sz="28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لَكُمْ </a:t>
            </a:r>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أَعْمٰلَكُمْ </a:t>
            </a:r>
            <a:r>
              <a:rPr lang="ur-PK" sz="28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وَيَغْفِرْ لَكُمْ ذُنُوبَكُمْ وَمَن يُطِعِ </a:t>
            </a:r>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اللّٰهَ </a:t>
            </a:r>
            <a:r>
              <a:rPr lang="ur-PK" sz="28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وَرَسُولَهُۥ فَقَدْ فَازَ فَوْزًا </a:t>
            </a:r>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عَظِيمًا</a:t>
            </a:r>
          </a:p>
        </p:txBody>
      </p:sp>
      <p:sp>
        <p:nvSpPr>
          <p:cNvPr id="9" name="TextBox 8"/>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0" name="TextBox 9"/>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1379562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cstate="print">
            <a:clrChange>
              <a:clrFrom>
                <a:srgbClr val="FFFFFF"/>
              </a:clrFrom>
              <a:clrTo>
                <a:srgbClr val="FFFFFF">
                  <a:alpha val="0"/>
                </a:srgbClr>
              </a:clrTo>
            </a:clrChange>
            <a:lum bright="-100000" contrast="-28000"/>
          </a:blip>
          <a:srcRect/>
          <a:stretch>
            <a:fillRect/>
          </a:stretch>
        </p:blipFill>
        <p:spPr bwMode="auto">
          <a:xfrm>
            <a:off x="2286000" y="76200"/>
            <a:ext cx="4704522" cy="1143000"/>
          </a:xfrm>
          <a:prstGeom prst="rect">
            <a:avLst/>
          </a:prstGeom>
          <a:noFill/>
          <a:ln w="9525">
            <a:noFill/>
            <a:miter lim="800000"/>
            <a:headEnd/>
            <a:tailEnd/>
          </a:ln>
          <a:effectLst/>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18" name="Rectangle 17"/>
          <p:cNvSpPr/>
          <p:nvPr/>
        </p:nvSpPr>
        <p:spPr>
          <a:xfrm>
            <a:off x="1257574" y="1354208"/>
            <a:ext cx="4571946" cy="523220"/>
          </a:xfrm>
          <a:prstGeom prst="rect">
            <a:avLst/>
          </a:prstGeom>
        </p:spPr>
        <p:txBody>
          <a:bodyPr wrap="square">
            <a:spAutoFit/>
          </a:bodyPr>
          <a:lstStyle/>
          <a:p>
            <a:pPr algn="ctr" rtl="1" fontAlgn="t"/>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بَارَکَ اللہُ لَکَ وَبَارَکَ عَلَیْکَ وَجَمَعَ بَیْنَکُمَا  فِیْ خَیْرٍ</a:t>
            </a:r>
            <a:endPar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endParaRPr>
          </a:p>
        </p:txBody>
      </p:sp>
      <p:sp>
        <p:nvSpPr>
          <p:cNvPr id="19" name="Rectangle 18"/>
          <p:cNvSpPr/>
          <p:nvPr/>
        </p:nvSpPr>
        <p:spPr>
          <a:xfrm>
            <a:off x="466840" y="2279073"/>
            <a:ext cx="6248400" cy="830997"/>
          </a:xfrm>
          <a:prstGeom prst="rect">
            <a:avLst/>
          </a:prstGeom>
        </p:spPr>
        <p:txBody>
          <a:bodyPr wrap="square">
            <a:spAutoFit/>
          </a:bodyPr>
          <a:lstStyle/>
          <a:p>
            <a:pPr algn="ctr" rtl="1"/>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اللہ تم پر اپنی برکت نازل فرمائے اور تم دونوں کو خیر میں اکٹھا فرمائے۔</a:t>
            </a:r>
          </a:p>
          <a:p>
            <a:pPr algn="ctr" rtl="1"/>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(ابوداؤد ، ترمذی)</a:t>
            </a:r>
            <a:endParaRPr lang="en-US"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20" name="Rectangle 19"/>
          <p:cNvSpPr/>
          <p:nvPr/>
        </p:nvSpPr>
        <p:spPr>
          <a:xfrm>
            <a:off x="1419147" y="3475495"/>
            <a:ext cx="4571946" cy="523220"/>
          </a:xfrm>
          <a:prstGeom prst="rect">
            <a:avLst/>
          </a:prstGeom>
        </p:spPr>
        <p:txBody>
          <a:bodyPr wrap="square">
            <a:spAutoFit/>
          </a:bodyPr>
          <a:lstStyle/>
          <a:p>
            <a:pPr algn="ctr" rtl="1" fontAlgn="t"/>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فَتَبَارَ کَ اللہُ عَلَیْکَ</a:t>
            </a:r>
            <a:endPar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endParaRPr>
          </a:p>
        </p:txBody>
      </p:sp>
      <p:sp>
        <p:nvSpPr>
          <p:cNvPr id="21" name="Rectangle 20"/>
          <p:cNvSpPr/>
          <p:nvPr/>
        </p:nvSpPr>
        <p:spPr>
          <a:xfrm>
            <a:off x="1852560" y="4270301"/>
            <a:ext cx="3705120" cy="461665"/>
          </a:xfrm>
          <a:prstGeom prst="rect">
            <a:avLst/>
          </a:prstGeom>
        </p:spPr>
        <p:txBody>
          <a:bodyPr wrap="square">
            <a:spAutoFit/>
          </a:bodyPr>
          <a:lstStyle/>
          <a:p>
            <a:pPr algn="ctr" rtl="1"/>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پس اللہ تجھے برکت دے ۔(بخاری ومسلم)</a:t>
            </a:r>
            <a:endParaRPr lang="en-US"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22" name="TextBox 21"/>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23" name="TextBox 22"/>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271600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checkerboard(across)">
                                      <p:cBhvr>
                                        <p:cTn id="7" dur="1000"/>
                                        <p:tgtEl>
                                          <p:spTgt spid="48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52400"/>
            <a:ext cx="4419600" cy="838200"/>
          </a:xfrm>
        </p:spPr>
        <p:txBody>
          <a:bodyPr>
            <a:normAutofit/>
          </a:bodyPr>
          <a:lstStyle/>
          <a:p>
            <a:pPr rtl="1"/>
            <a:r>
              <a:rPr lang="ur-PK" sz="3600" b="1" u="sng" dirty="0">
                <a:ln w="18415" cmpd="sng">
                  <a:noFill/>
                  <a:prstDash val="solid"/>
                </a:ln>
                <a:latin typeface="Jameel Noori Nastaleeq" panose="02000503000000000004" pitchFamily="2" charset="-78"/>
                <a:cs typeface="Jameel Noori Nastaleeq" panose="02000503000000000004" pitchFamily="2" charset="-78"/>
              </a:rPr>
              <a:t>’’</a:t>
            </a:r>
            <a:r>
              <a:rPr lang="ur-PK" sz="3600" b="1" u="sng" dirty="0" smtClean="0">
                <a:ln w="18415" cmpd="sng">
                  <a:noFill/>
                  <a:prstDash val="solid"/>
                </a:ln>
                <a:latin typeface="Jameel Noori Nastaleeq" panose="02000503000000000004" pitchFamily="2" charset="-78"/>
                <a:cs typeface="Jameel Noori Nastaleeq" panose="02000503000000000004" pitchFamily="2" charset="-78"/>
              </a:rPr>
              <a:t>مرد کو عورت پر ایک درجہ فضلیت ‘‘</a:t>
            </a:r>
            <a:endParaRPr lang="en-US" sz="3600" b="1" u="sng" dirty="0">
              <a:ln w="18415" cmpd="sng">
                <a:noFill/>
                <a:prstDash val="solid"/>
              </a:ln>
              <a:latin typeface="Jameel Noori Nastaleeq" panose="02000503000000000004" pitchFamily="2" charset="-78"/>
              <a:cs typeface="Jameel Noori Nastaleeq" panose="02000503000000000004" pitchFamily="2" charset="-78"/>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9" name="Subtitle 2"/>
          <p:cNvSpPr txBox="1">
            <a:spLocks/>
          </p:cNvSpPr>
          <p:nvPr/>
        </p:nvSpPr>
        <p:spPr>
          <a:xfrm>
            <a:off x="647700" y="1600200"/>
            <a:ext cx="5867400" cy="16764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rtl="1" fontAlgn="t"/>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لرِّجَالُ قَوَّامُوۡنَ عَلَى النِّسَآءِ بِمَا فَضَّلَ اللّٰهُ بَعۡضَهُمۡ عَلٰى بَعۡضٍ وَّبِمَاۤ اَنۡفَقُوۡا مِنۡ اَمۡوَالِهِمۡ‌ؕ فَالصّٰلِحٰتُ قٰنِتٰتٌ حٰفِظٰتٌ لِّلۡغَيۡبِ بِمَا حَفِظَ اللّٰهُ‌ؕ</a:t>
            </a:r>
            <a:r>
              <a:rPr lang="en-US"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 </a:t>
            </a:r>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(سورہ النسآء:34)</a:t>
            </a:r>
            <a:endParaRPr lang="ur-PK" sz="28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endParaRPr>
          </a:p>
        </p:txBody>
      </p:sp>
      <p:sp>
        <p:nvSpPr>
          <p:cNvPr id="10" name="Rectangle 9"/>
          <p:cNvSpPr/>
          <p:nvPr/>
        </p:nvSpPr>
        <p:spPr>
          <a:xfrm>
            <a:off x="609600" y="3429000"/>
            <a:ext cx="5943600" cy="1815882"/>
          </a:xfrm>
          <a:prstGeom prst="rect">
            <a:avLst/>
          </a:prstGeom>
        </p:spPr>
        <p:txBody>
          <a:bodyPr wrap="square">
            <a:spAutoFit/>
          </a:bodyPr>
          <a:lstStyle/>
          <a:p>
            <a:pPr algn="ctr" rtl="1"/>
            <a:r>
              <a:rPr lang="ur-PK" sz="28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مرد عورتوں پر قوام ہیں، اس بنا پر کہ اللہ نے اُن میں سے ایک کو دوسرے پر فضیلت دی ہے، اور اس بنا پر کہ مرد اپنے مال خرچ کرتے ہیں پس جو صالح عورتیں ہیں وہ اطاعت شعار ہوتی ہیں اور مردوں کے پیچھے اللہ کی حفاظت و نگرانی میں اُن کے حقوق کی حفاظت کرتی ہیں </a:t>
            </a:r>
            <a:r>
              <a:rPr lang="ur-PK" sz="28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a:t>
            </a:r>
            <a:endParaRPr lang="en-US" sz="28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11" name="TextBox 10"/>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2" name="TextBox 11"/>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387478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7" name="Rectangle 6"/>
          <p:cNvSpPr/>
          <p:nvPr/>
        </p:nvSpPr>
        <p:spPr>
          <a:xfrm>
            <a:off x="3048000" y="1524000"/>
            <a:ext cx="1784317" cy="2215991"/>
          </a:xfrm>
          <a:prstGeom prst="rect">
            <a:avLst/>
          </a:prstGeom>
        </p:spPr>
        <p:txBody>
          <a:bodyPr wrap="square">
            <a:spAutoFit/>
          </a:bodyPr>
          <a:lstStyle/>
          <a:p>
            <a:pPr algn="ctr" rtl="1"/>
            <a:r>
              <a:rPr lang="ur-PK" sz="138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مہر</a:t>
            </a:r>
            <a:endParaRPr lang="en-US" sz="138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8" name="TextBox 7"/>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9" name="TextBox 8"/>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1168584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graphicFrame>
        <p:nvGraphicFramePr>
          <p:cNvPr id="7" name="Diagram 6"/>
          <p:cNvGraphicFramePr/>
          <p:nvPr>
            <p:extLst>
              <p:ext uri="{D42A27DB-BD31-4B8C-83A1-F6EECF244321}">
                <p14:modId xmlns:p14="http://schemas.microsoft.com/office/powerpoint/2010/main" val="854055007"/>
              </p:ext>
            </p:extLst>
          </p:nvPr>
        </p:nvGraphicFramePr>
        <p:xfrm>
          <a:off x="609600" y="1066800"/>
          <a:ext cx="54864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9" name="TextBox 8"/>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3" name="Picture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28344969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10" name="Rectangle 9"/>
          <p:cNvSpPr/>
          <p:nvPr/>
        </p:nvSpPr>
        <p:spPr>
          <a:xfrm>
            <a:off x="609600" y="1828800"/>
            <a:ext cx="5320258" cy="646331"/>
          </a:xfrm>
          <a:prstGeom prst="rect">
            <a:avLst/>
          </a:prstGeom>
        </p:spPr>
        <p:txBody>
          <a:bodyPr wrap="square">
            <a:spAutoFit/>
          </a:bodyPr>
          <a:lstStyle/>
          <a:p>
            <a:pPr algn="ctr" rtl="1" fontAlgn="t"/>
            <a:r>
              <a:rPr lang="ur-PK" sz="3600" dirty="0">
                <a:ln w="18000">
                  <a:noFill/>
                  <a:prstDash val="solid"/>
                  <a:miter lim="800000"/>
                </a:ln>
                <a:solidFill>
                  <a:schemeClr val="tx1">
                    <a:lumMod val="95000"/>
                    <a:lumOff val="5000"/>
                  </a:schemeClr>
                </a:solidFill>
                <a:latin typeface="Al_Mushaf" panose="02000000000000000000" pitchFamily="2" charset="-78"/>
                <a:cs typeface="Al_Mushaf" panose="02000000000000000000" pitchFamily="2" charset="-78"/>
              </a:rPr>
              <a:t>وَاٰتُوۡا النِّسَآءَ صَدُقٰتِهِنَّ نِحۡلَةً‌ ؕ</a:t>
            </a:r>
          </a:p>
        </p:txBody>
      </p:sp>
      <p:sp>
        <p:nvSpPr>
          <p:cNvPr id="11" name="Rectangle 10"/>
          <p:cNvSpPr/>
          <p:nvPr/>
        </p:nvSpPr>
        <p:spPr>
          <a:xfrm>
            <a:off x="841785" y="2985701"/>
            <a:ext cx="4873215" cy="1569660"/>
          </a:xfrm>
          <a:prstGeom prst="rect">
            <a:avLst/>
          </a:prstGeom>
        </p:spPr>
        <p:txBody>
          <a:bodyPr wrap="square">
            <a:spAutoFit/>
          </a:bodyPr>
          <a:lstStyle/>
          <a:p>
            <a:pPr algn="ctr" rtl="1"/>
            <a:r>
              <a:rPr lang="ur-PK" sz="3200" dirty="0" smtClean="0">
                <a:ln w="18000">
                  <a:noFill/>
                  <a:prstDash val="solid"/>
                  <a:miter lim="800000"/>
                </a:ln>
                <a:solidFill>
                  <a:schemeClr val="tx1">
                    <a:lumMod val="95000"/>
                    <a:lumOff val="5000"/>
                  </a:schemeClr>
                </a:solidFill>
                <a:latin typeface="Jameel Noori Nastaleeq" panose="02000503000000000004" pitchFamily="2" charset="-78"/>
                <a:cs typeface="Jameel Noori Nastaleeq" panose="02000503000000000004" pitchFamily="2" charset="-78"/>
              </a:rPr>
              <a:t>اور </a:t>
            </a:r>
            <a:r>
              <a:rPr lang="ur-PK" sz="3200" dirty="0">
                <a:ln w="18000">
                  <a:noFill/>
                  <a:prstDash val="solid"/>
                  <a:miter lim="800000"/>
                </a:ln>
                <a:solidFill>
                  <a:schemeClr val="tx1">
                    <a:lumMod val="95000"/>
                    <a:lumOff val="5000"/>
                  </a:schemeClr>
                </a:solidFill>
                <a:latin typeface="Jameel Noori Nastaleeq" panose="02000503000000000004" pitchFamily="2" charset="-78"/>
                <a:cs typeface="Jameel Noori Nastaleeq" panose="02000503000000000004" pitchFamily="2" charset="-78"/>
              </a:rPr>
              <a:t>عورتوں کے مہر خوش دلی کے </a:t>
            </a:r>
            <a:r>
              <a:rPr lang="ur-PK" sz="3200" dirty="0" smtClean="0">
                <a:ln w="18000">
                  <a:noFill/>
                  <a:prstDash val="solid"/>
                  <a:miter lim="800000"/>
                </a:ln>
                <a:solidFill>
                  <a:schemeClr val="tx1">
                    <a:lumMod val="95000"/>
                    <a:lumOff val="5000"/>
                  </a:schemeClr>
                </a:solidFill>
                <a:latin typeface="Jameel Noori Nastaleeq" panose="02000503000000000004" pitchFamily="2" charset="-78"/>
                <a:cs typeface="Jameel Noori Nastaleeq" panose="02000503000000000004" pitchFamily="2" charset="-78"/>
              </a:rPr>
              <a:t>ساتھ</a:t>
            </a:r>
          </a:p>
          <a:p>
            <a:pPr algn="ctr" rtl="1"/>
            <a:r>
              <a:rPr lang="ur-PK" sz="3200" dirty="0" smtClean="0">
                <a:ln w="18000">
                  <a:noFill/>
                  <a:prstDash val="solid"/>
                  <a:miter lim="800000"/>
                </a:ln>
                <a:solidFill>
                  <a:schemeClr val="tx1">
                    <a:lumMod val="95000"/>
                    <a:lumOff val="5000"/>
                  </a:schemeClr>
                </a:solidFill>
                <a:latin typeface="Jameel Noori Nastaleeq" panose="02000503000000000004" pitchFamily="2" charset="-78"/>
                <a:cs typeface="Jameel Noori Nastaleeq" panose="02000503000000000004" pitchFamily="2" charset="-78"/>
              </a:rPr>
              <a:t> </a:t>
            </a:r>
            <a:r>
              <a:rPr lang="ur-PK" sz="3200" dirty="0">
                <a:ln w="18000">
                  <a:noFill/>
                  <a:prstDash val="solid"/>
                  <a:miter lim="800000"/>
                </a:ln>
                <a:solidFill>
                  <a:schemeClr val="tx1">
                    <a:lumMod val="95000"/>
                    <a:lumOff val="5000"/>
                  </a:schemeClr>
                </a:solidFill>
                <a:latin typeface="Jameel Noori Nastaleeq" panose="02000503000000000004" pitchFamily="2" charset="-78"/>
                <a:cs typeface="Jameel Noori Nastaleeq" panose="02000503000000000004" pitchFamily="2" charset="-78"/>
              </a:rPr>
              <a:t>(فرض جانتے ہوئے) ادا </a:t>
            </a:r>
            <a:r>
              <a:rPr lang="ur-PK" sz="3200" dirty="0" smtClean="0">
                <a:ln w="18000">
                  <a:noFill/>
                  <a:prstDash val="solid"/>
                  <a:miter lim="800000"/>
                </a:ln>
                <a:solidFill>
                  <a:schemeClr val="tx1">
                    <a:lumMod val="95000"/>
                    <a:lumOff val="5000"/>
                  </a:schemeClr>
                </a:solidFill>
                <a:latin typeface="Jameel Noori Nastaleeq" panose="02000503000000000004" pitchFamily="2" charset="-78"/>
                <a:cs typeface="Jameel Noori Nastaleeq" panose="02000503000000000004" pitchFamily="2" charset="-78"/>
              </a:rPr>
              <a:t>کرو۔</a:t>
            </a:r>
          </a:p>
          <a:p>
            <a:pPr algn="ctr" rtl="1"/>
            <a:r>
              <a:rPr lang="ur-PK" sz="3200" dirty="0" smtClean="0">
                <a:ln w="18000">
                  <a:noFill/>
                  <a:prstDash val="solid"/>
                  <a:miter lim="800000"/>
                </a:ln>
                <a:solidFill>
                  <a:schemeClr val="tx1">
                    <a:lumMod val="95000"/>
                    <a:lumOff val="5000"/>
                  </a:schemeClr>
                </a:solidFill>
                <a:latin typeface="Jameel Noori Nastaleeq" panose="02000503000000000004" pitchFamily="2" charset="-78"/>
                <a:cs typeface="Jameel Noori Nastaleeq" panose="02000503000000000004" pitchFamily="2" charset="-78"/>
              </a:rPr>
              <a:t>(سورۃ النسآء: 4)</a:t>
            </a:r>
            <a:endParaRPr lang="en-US" sz="3200" dirty="0">
              <a:ln w="18000">
                <a:noFill/>
                <a:prstDash val="solid"/>
                <a:miter lim="800000"/>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12" name="TextBox 11"/>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3" name="TextBox 12"/>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862353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7" name="Title 1"/>
          <p:cNvSpPr txBox="1">
            <a:spLocks/>
          </p:cNvSpPr>
          <p:nvPr/>
        </p:nvSpPr>
        <p:spPr>
          <a:xfrm>
            <a:off x="838200" y="2362200"/>
            <a:ext cx="5638800" cy="17827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3200" dirty="0" smtClean="0">
                <a:ln w="18000">
                  <a:noFill/>
                  <a:prstDash val="solid"/>
                  <a:miter lim="800000"/>
                </a:ln>
                <a:solidFill>
                  <a:schemeClr val="tx1">
                    <a:lumMod val="95000"/>
                    <a:lumOff val="5000"/>
                  </a:schemeClr>
                </a:solidFill>
                <a:latin typeface="Jameel Noori Nastaleeq" pitchFamily="2" charset="-78"/>
                <a:cs typeface="Jameel Noori Nastaleeq" pitchFamily="2" charset="-78"/>
              </a:rPr>
              <a:t>حضور ﷺ نے فرمایا: </a:t>
            </a:r>
            <a:br>
              <a:rPr lang="ur-PK" sz="3200" dirty="0" smtClean="0">
                <a:ln w="18000">
                  <a:noFill/>
                  <a:prstDash val="solid"/>
                  <a:miter lim="800000"/>
                </a:ln>
                <a:solidFill>
                  <a:schemeClr val="tx1">
                    <a:lumMod val="95000"/>
                    <a:lumOff val="5000"/>
                  </a:schemeClr>
                </a:solidFill>
                <a:latin typeface="Jameel Noori Nastaleeq" pitchFamily="2" charset="-78"/>
                <a:cs typeface="Jameel Noori Nastaleeq" pitchFamily="2" charset="-78"/>
              </a:rPr>
            </a:br>
            <a:r>
              <a:rPr lang="ur-PK" sz="3200" dirty="0" smtClean="0">
                <a:ln w="18000">
                  <a:noFill/>
                  <a:prstDash val="solid"/>
                  <a:miter lim="800000"/>
                </a:ln>
                <a:solidFill>
                  <a:schemeClr val="tx1">
                    <a:lumMod val="95000"/>
                    <a:lumOff val="5000"/>
                  </a:schemeClr>
                </a:solidFill>
                <a:latin typeface="Jameel Noori Nastaleeq" pitchFamily="2" charset="-78"/>
                <a:cs typeface="Jameel Noori Nastaleeq" pitchFamily="2" charset="-78"/>
              </a:rPr>
              <a:t>’’عورتوں کو مردوں کے پلے باندھنے کی کوشش کرو اور مہر میں حد سے نہ بڑھو ‘‘</a:t>
            </a:r>
            <a:endParaRPr lang="en-US" sz="3200" dirty="0">
              <a:ln w="18000">
                <a:noFill/>
                <a:prstDash val="solid"/>
                <a:miter lim="800000"/>
              </a:ln>
              <a:solidFill>
                <a:schemeClr val="tx1">
                  <a:lumMod val="95000"/>
                  <a:lumOff val="5000"/>
                </a:schemeClr>
              </a:solidFill>
              <a:latin typeface="Jameel Noori Nastaleeq" pitchFamily="2" charset="-78"/>
              <a:cs typeface="Jameel Noori Nastaleeq" pitchFamily="2" charset="-78"/>
            </a:endParaRPr>
          </a:p>
        </p:txBody>
      </p:sp>
      <p:sp>
        <p:nvSpPr>
          <p:cNvPr id="8" name="TextBox 7"/>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9" name="TextBox 8"/>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82406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8" name="Title 1"/>
          <p:cNvSpPr txBox="1">
            <a:spLocks/>
          </p:cNvSpPr>
          <p:nvPr/>
        </p:nvSpPr>
        <p:spPr>
          <a:xfrm>
            <a:off x="601919" y="1773281"/>
            <a:ext cx="6096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2800" b="1" i="1" u="sng" dirty="0" smtClean="0">
                <a:ln w="12700">
                  <a:solidFill>
                    <a:schemeClr val="tx2">
                      <a:satMod val="155000"/>
                    </a:schemeClr>
                  </a:solidFill>
                  <a:prstDash val="solid"/>
                </a:ln>
                <a:solidFill>
                  <a:srgbClr val="7030A0"/>
                </a:solidFill>
                <a:latin typeface="Jameel Noori Nastaleeq" pitchFamily="2" charset="-78"/>
                <a:cs typeface="Jameel Noori Nastaleeq" pitchFamily="2" charset="-78"/>
              </a:rPr>
              <a:t>حضرت عمر رضی اللہ تعالیٰ عنہ کا قول ہے</a:t>
            </a:r>
            <a:endParaRPr lang="en-US" sz="2800" b="1" i="1" u="sng" dirty="0">
              <a:ln w="12700">
                <a:solidFill>
                  <a:schemeClr val="tx2">
                    <a:satMod val="155000"/>
                  </a:schemeClr>
                </a:solidFill>
                <a:prstDash val="solid"/>
              </a:ln>
              <a:solidFill>
                <a:srgbClr val="7030A0"/>
              </a:solidFill>
              <a:latin typeface="Jameel Noori Nastaleeq" pitchFamily="2" charset="-78"/>
              <a:cs typeface="Jameel Noori Nastaleeq" pitchFamily="2" charset="-78"/>
            </a:endParaRPr>
          </a:p>
        </p:txBody>
      </p:sp>
      <p:sp>
        <p:nvSpPr>
          <p:cNvPr id="9" name="Title 1"/>
          <p:cNvSpPr txBox="1">
            <a:spLocks/>
          </p:cNvSpPr>
          <p:nvPr/>
        </p:nvSpPr>
        <p:spPr>
          <a:xfrm>
            <a:off x="457200" y="2632161"/>
            <a:ext cx="6385437" cy="2549439"/>
          </a:xfrm>
          <a:prstGeom prst="rect">
            <a:avLst/>
          </a:prstGeom>
        </p:spPr>
        <p:txBody>
          <a:bodyPr vert="horz" lIns="91440" tIns="45720" rIns="91440" bIns="45720" rtlCol="0" anchor="ctr">
            <a:normAutofit fontScale="975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ur-PK" sz="2800" dirty="0" smtClean="0">
                <a:ln w="12700">
                  <a:noFill/>
                  <a:prstDash val="solid"/>
                </a:ln>
                <a:solidFill>
                  <a:schemeClr val="tx1">
                    <a:lumMod val="95000"/>
                    <a:lumOff val="5000"/>
                  </a:schemeClr>
                </a:solidFill>
                <a:latin typeface="Jameel Noori Nastaleeq" pitchFamily="2" charset="-78"/>
                <a:ea typeface="+mj-ea"/>
                <a:cs typeface="Jameel Noori Nastaleeq" pitchFamily="2" charset="-78"/>
              </a:rPr>
              <a:t>عورت کے مہر مقرر کرنے میں حد سے نہ بڑھو۔ اگر یہ دنیا میں کوئی قابلِ عزت اور آخرت میں تقویٰ کی بات ہوتی تو تم سے زیادہ رسول اللہ ﷺ اس کواختیار کرتے مگر آپﷺ کی ازواج اور صاحب زادیوں میں سے کسی کا مہر بھی بارہ اوقیہ سے زیادہ نہ تھا۔</a:t>
            </a:r>
            <a:endParaRPr kumimoji="0" lang="en-US" sz="2800" i="0" u="none" strike="noStrike" kern="1200" normalizeH="0" baseline="0" noProof="0" dirty="0" smtClean="0">
              <a:ln w="12700">
                <a:noFill/>
                <a:prstDash val="solid"/>
              </a:ln>
              <a:solidFill>
                <a:schemeClr val="tx1">
                  <a:lumMod val="95000"/>
                  <a:lumOff val="5000"/>
                </a:schemeClr>
              </a:solidFill>
              <a:uLnTx/>
              <a:uFillTx/>
              <a:latin typeface="Jameel Noori Nastaleeq" pitchFamily="2" charset="-78"/>
              <a:ea typeface="+mj-ea"/>
              <a:cs typeface="Jameel Noori Nastaleeq" pitchFamily="2" charset="-78"/>
            </a:endParaRPr>
          </a:p>
        </p:txBody>
      </p:sp>
      <p:sp>
        <p:nvSpPr>
          <p:cNvPr id="10" name="TextBox 9"/>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632154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7" name="Title 1"/>
          <p:cNvSpPr txBox="1">
            <a:spLocks/>
          </p:cNvSpPr>
          <p:nvPr/>
        </p:nvSpPr>
        <p:spPr>
          <a:xfrm>
            <a:off x="2667000" y="2362200"/>
            <a:ext cx="2286000" cy="1371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5400" dirty="0" smtClean="0">
                <a:solidFill>
                  <a:schemeClr val="tx1">
                    <a:lumMod val="95000"/>
                    <a:lumOff val="5000"/>
                  </a:schemeClr>
                </a:solidFill>
                <a:latin typeface="Jameel Noori Nastaleeq" pitchFamily="2" charset="-78"/>
                <a:cs typeface="Jameel Noori Nastaleeq" pitchFamily="2" charset="-78"/>
              </a:rPr>
              <a:t>نان و نفقہ</a:t>
            </a:r>
            <a:endParaRPr lang="en-US" sz="5400" dirty="0">
              <a:solidFill>
                <a:schemeClr val="tx1">
                  <a:lumMod val="95000"/>
                  <a:lumOff val="5000"/>
                </a:schemeClr>
              </a:solidFill>
              <a:latin typeface="Jameel Noori Nastaleeq" pitchFamily="2" charset="-78"/>
              <a:cs typeface="Jameel Noori Nastaleeq" pitchFamily="2" charset="-78"/>
            </a:endParaRPr>
          </a:p>
        </p:txBody>
      </p:sp>
      <p:sp>
        <p:nvSpPr>
          <p:cNvPr id="8" name="TextBox 7"/>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9" name="TextBox 8"/>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16442209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8" name="Rectangle 7"/>
          <p:cNvSpPr/>
          <p:nvPr/>
        </p:nvSpPr>
        <p:spPr>
          <a:xfrm>
            <a:off x="762000" y="1219200"/>
            <a:ext cx="5791200" cy="1384995"/>
          </a:xfrm>
          <a:prstGeom prst="rect">
            <a:avLst/>
          </a:prstGeom>
        </p:spPr>
        <p:txBody>
          <a:bodyPr wrap="square">
            <a:spAutoFit/>
          </a:bodyPr>
          <a:lstStyle/>
          <a:p>
            <a:pPr algn="ctr" rtl="1" fontAlgn="t">
              <a:lnSpc>
                <a:spcPct val="150000"/>
              </a:lnSpc>
            </a:pPr>
            <a:r>
              <a:rPr lang="ur-PK" sz="2800" dirty="0">
                <a:solidFill>
                  <a:schemeClr val="tx1">
                    <a:lumMod val="95000"/>
                    <a:lumOff val="5000"/>
                  </a:schemeClr>
                </a:solidFill>
                <a:latin typeface="Al_Mushaf" panose="02000000000000000000" pitchFamily="2" charset="-78"/>
                <a:cs typeface="Al_Mushaf" panose="02000000000000000000" pitchFamily="2" charset="-78"/>
              </a:rPr>
              <a:t>لِيُنۡفِقۡ ذُوۡ سَعَةٍ مِّنۡ سَعَتِهٖ‌ؕ وَمَنۡ قُدِرَ عَلَيۡهِ رِزۡقُهٗ فَلۡيُنۡفِقۡ مِمَّاۤ اٰتٰٮهُ اللّٰهُ‌ؕ لَا يُكَلِّفُ اللّٰهُ نَفۡسًا اِلَّا مَاۤ اٰتٰٮهَا‌ؕ سَيَجۡعَلُ اللّٰهُ بَعۡدَ عُسۡرٍ يُّسۡرًا</a:t>
            </a:r>
          </a:p>
        </p:txBody>
      </p:sp>
      <p:sp>
        <p:nvSpPr>
          <p:cNvPr id="9" name="Rectangle 8"/>
          <p:cNvSpPr/>
          <p:nvPr/>
        </p:nvSpPr>
        <p:spPr>
          <a:xfrm>
            <a:off x="762000" y="3048000"/>
            <a:ext cx="5791200" cy="1938992"/>
          </a:xfrm>
          <a:prstGeom prst="rect">
            <a:avLst/>
          </a:prstGeom>
        </p:spPr>
        <p:txBody>
          <a:bodyPr wrap="square">
            <a:spAutoFit/>
          </a:bodyPr>
          <a:lstStyle/>
          <a:p>
            <a:pPr algn="ctr" rtl="1"/>
            <a:r>
              <a:rPr lang="ur-PK" sz="2400" dirty="0">
                <a:latin typeface="Jameel Noori Nastaleeq" panose="02000503000000000004" pitchFamily="2" charset="-78"/>
                <a:cs typeface="Jameel Noori Nastaleeq" panose="02000503000000000004" pitchFamily="2" charset="-78"/>
              </a:rPr>
              <a:t>خوشحال آدمی اپنی خوشحالی کے مطابق نفقہ دے، اور جس کو رزق کم دیا گیا ہو وہ اُسی مال میں سے خرچ کرے جو اللہ نے اسے دیا ہے اللہ نے جس کو جتنا کچھ دیا ہے اس سے زیادہ کا وہ اُسے مکلف نہیں کرتا بعید نہیں کہ اللہ تنگ دستی کے بعد فراخ دستی بھی عطا فرما </a:t>
            </a:r>
            <a:r>
              <a:rPr lang="ur-PK" sz="2400" dirty="0" smtClean="0">
                <a:latin typeface="Jameel Noori Nastaleeq" panose="02000503000000000004" pitchFamily="2" charset="-78"/>
                <a:cs typeface="Jameel Noori Nastaleeq" panose="02000503000000000004" pitchFamily="2" charset="-78"/>
              </a:rPr>
              <a:t>دے۔</a:t>
            </a:r>
          </a:p>
          <a:p>
            <a:pPr algn="ctr" rtl="1"/>
            <a:r>
              <a:rPr lang="ur-PK" sz="2400" dirty="0" smtClean="0">
                <a:latin typeface="Jameel Noori Nastaleeq" panose="02000503000000000004" pitchFamily="2" charset="-78"/>
                <a:cs typeface="Jameel Noori Nastaleeq" panose="02000503000000000004" pitchFamily="2" charset="-78"/>
              </a:rPr>
              <a:t>( سورۃ طلاق :7)</a:t>
            </a:r>
            <a:endParaRPr lang="en-US" sz="2400" dirty="0">
              <a:latin typeface="Jameel Noori Nastaleeq" panose="02000503000000000004" pitchFamily="2" charset="-78"/>
              <a:cs typeface="Jameel Noori Nastaleeq" panose="02000503000000000004" pitchFamily="2" charset="-78"/>
            </a:endParaRPr>
          </a:p>
        </p:txBody>
      </p:sp>
      <p:sp>
        <p:nvSpPr>
          <p:cNvPr id="10" name="TextBox 9"/>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2" name="TextBox 11"/>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18254357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52600" y="533400"/>
            <a:ext cx="3962400" cy="584775"/>
          </a:xfrm>
          <a:prstGeom prst="rect">
            <a:avLst/>
          </a:prstGeom>
          <a:noFill/>
        </p:spPr>
        <p:txBody>
          <a:bodyPr wrap="square" rtlCol="0">
            <a:spAutoFit/>
          </a:bodyPr>
          <a:lstStyle/>
          <a:p>
            <a:pPr algn="ctr" rtl="1"/>
            <a:r>
              <a:rPr lang="ur-PK" sz="3200" u="sng" dirty="0" smtClean="0">
                <a:ln w="12700">
                  <a:solidFill>
                    <a:schemeClr val="tx2">
                      <a:satMod val="155000"/>
                    </a:schemeClr>
                  </a:solidFill>
                  <a:prstDash val="solid"/>
                </a:ln>
                <a:solidFill>
                  <a:schemeClr val="accent1">
                    <a:lumMod val="75000"/>
                  </a:schemeClr>
                </a:solidFill>
                <a:latin typeface="Jameel Noori Nastaleeq" panose="02000503000000000004" pitchFamily="2" charset="-78"/>
                <a:cs typeface="Jameel Noori Nastaleeq" panose="02000503000000000004" pitchFamily="2" charset="-78"/>
              </a:rPr>
              <a:t>خوشگوار ازواجی زندگی کی دعا</a:t>
            </a:r>
            <a:endParaRPr lang="en-US" sz="3200" u="sng" dirty="0">
              <a:ln w="12700">
                <a:solidFill>
                  <a:schemeClr val="tx2">
                    <a:satMod val="155000"/>
                  </a:schemeClr>
                </a:solidFill>
                <a:prstDash val="solid"/>
              </a:ln>
              <a:solidFill>
                <a:schemeClr val="accent1">
                  <a:lumMod val="75000"/>
                </a:schemeClr>
              </a:solidFill>
              <a:latin typeface="Jameel Noori Nastaleeq" panose="02000503000000000004" pitchFamily="2" charset="-78"/>
              <a:cs typeface="Jameel Noori Nastaleeq" panose="02000503000000000004" pitchFamily="2" charset="-78"/>
            </a:endParaRP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9" name="Rectangle 8"/>
          <p:cNvSpPr/>
          <p:nvPr/>
        </p:nvSpPr>
        <p:spPr>
          <a:xfrm>
            <a:off x="381000" y="1828800"/>
            <a:ext cx="6477000" cy="584775"/>
          </a:xfrm>
          <a:prstGeom prst="rect">
            <a:avLst/>
          </a:prstGeom>
        </p:spPr>
        <p:txBody>
          <a:bodyPr wrap="square">
            <a:spAutoFit/>
          </a:bodyPr>
          <a:lstStyle/>
          <a:p>
            <a:pPr algn="ctr" rtl="1"/>
            <a:r>
              <a:rPr lang="ur-PK" sz="3200" dirty="0">
                <a:ln w="18415" cmpd="sng">
                  <a:noFill/>
                  <a:prstDash val="solid"/>
                </a:ln>
                <a:solidFill>
                  <a:schemeClr val="tx1">
                    <a:lumMod val="95000"/>
                    <a:lumOff val="5000"/>
                  </a:schemeClr>
                </a:solidFill>
                <a:latin typeface="_PDMS_Saleem_QuranFont" panose="02010000000000000000" pitchFamily="2" charset="-78"/>
                <a:cs typeface="_PDMS_Saleem_QuranFont" panose="02010000000000000000" pitchFamily="2" charset="-78"/>
              </a:rPr>
              <a:t>رَبَّنَا هَبۡ لَـنَا </a:t>
            </a:r>
            <a:r>
              <a:rPr lang="ur-PK" sz="3200" dirty="0" smtClean="0">
                <a:ln w="18415" cmpd="sng">
                  <a:noFill/>
                  <a:prstDash val="solid"/>
                </a:ln>
                <a:solidFill>
                  <a:schemeClr val="tx1">
                    <a:lumMod val="95000"/>
                    <a:lumOff val="5000"/>
                  </a:schemeClr>
                </a:solidFill>
                <a:latin typeface="_PDMS_Saleem_QuranFont" panose="02010000000000000000" pitchFamily="2" charset="-78"/>
                <a:cs typeface="_PDMS_Saleem_QuranFont" panose="02010000000000000000" pitchFamily="2" charset="-78"/>
              </a:rPr>
              <a:t>مِنۡ اَزۡوَاجِنَا وَذُرِّيّٰتِنَا </a:t>
            </a:r>
            <a:r>
              <a:rPr lang="ur-PK" sz="3200" dirty="0">
                <a:ln w="18415" cmpd="sng">
                  <a:noFill/>
                  <a:prstDash val="solid"/>
                </a:ln>
                <a:solidFill>
                  <a:schemeClr val="tx1">
                    <a:lumMod val="95000"/>
                    <a:lumOff val="5000"/>
                  </a:schemeClr>
                </a:solidFill>
                <a:latin typeface="_PDMS_Saleem_QuranFont" panose="02010000000000000000" pitchFamily="2" charset="-78"/>
                <a:cs typeface="_PDMS_Saleem_QuranFont" panose="02010000000000000000" pitchFamily="2" charset="-78"/>
              </a:rPr>
              <a:t>قُرَّةَ اَعۡيُنٍ وَّاجۡعَلۡنَا لِلۡمُتَّقِيۡنَ اِمَامًا‏ </a:t>
            </a:r>
            <a:endParaRPr lang="en-US" sz="3200" dirty="0">
              <a:ln w="18415" cmpd="sng">
                <a:noFill/>
                <a:prstDash val="solid"/>
              </a:ln>
              <a:solidFill>
                <a:schemeClr val="tx1">
                  <a:lumMod val="95000"/>
                  <a:lumOff val="5000"/>
                </a:schemeClr>
              </a:solidFill>
              <a:latin typeface="_PDMS_Saleem_QuranFont" panose="02010000000000000000" pitchFamily="2" charset="-78"/>
              <a:cs typeface="_PDMS_Saleem_QuranFont" panose="02010000000000000000" pitchFamily="2" charset="-78"/>
            </a:endParaRPr>
          </a:p>
        </p:txBody>
      </p:sp>
      <p:sp>
        <p:nvSpPr>
          <p:cNvPr id="10" name="Rectangle 9"/>
          <p:cNvSpPr/>
          <p:nvPr/>
        </p:nvSpPr>
        <p:spPr>
          <a:xfrm>
            <a:off x="2424109" y="4026932"/>
            <a:ext cx="2390781" cy="461665"/>
          </a:xfrm>
          <a:prstGeom prst="rect">
            <a:avLst/>
          </a:prstGeom>
        </p:spPr>
        <p:txBody>
          <a:bodyPr wrap="square">
            <a:spAutoFit/>
          </a:bodyPr>
          <a:lstStyle/>
          <a:p>
            <a:pPr algn="ctr" rtl="1"/>
            <a:r>
              <a:rPr lang="ur-PK"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سورة </a:t>
            </a:r>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الفرقان</a:t>
            </a:r>
            <a:r>
              <a:rPr lang="en-US"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74:</a:t>
            </a:r>
            <a:endParaRPr lang="ur-PK"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11" name="Rectangle 10"/>
          <p:cNvSpPr/>
          <p:nvPr/>
        </p:nvSpPr>
        <p:spPr>
          <a:xfrm>
            <a:off x="868311" y="2743200"/>
            <a:ext cx="5502378" cy="954107"/>
          </a:xfrm>
          <a:prstGeom prst="rect">
            <a:avLst/>
          </a:prstGeom>
        </p:spPr>
        <p:txBody>
          <a:bodyPr wrap="square">
            <a:spAutoFit/>
          </a:bodyPr>
          <a:lstStyle/>
          <a:p>
            <a:pPr algn="ctr" rtl="1"/>
            <a:r>
              <a:rPr lang="ur-PK" sz="28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 </a:t>
            </a:r>
            <a:r>
              <a:rPr lang="ur-PK" sz="28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اے </a:t>
            </a:r>
            <a:r>
              <a:rPr lang="ur-PK" sz="28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ہمارے رب، ہمیں اپنی بیویوں اور اپنی اولاد سے آنکھوں کی ٹھنڈک دے اور ہم کو پرہیز گاروں کا امام </a:t>
            </a:r>
            <a:r>
              <a:rPr lang="ur-PK" sz="28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بنا۔</a:t>
            </a:r>
            <a:endParaRPr lang="en-US" sz="28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12" name="TextBox 11"/>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3" name="TextBox 12"/>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36594340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7" name="Title 1"/>
          <p:cNvSpPr txBox="1">
            <a:spLocks/>
          </p:cNvSpPr>
          <p:nvPr/>
        </p:nvSpPr>
        <p:spPr>
          <a:xfrm>
            <a:off x="2819400" y="2133600"/>
            <a:ext cx="1905000" cy="1295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6600" i="1" dirty="0" smtClean="0">
                <a:solidFill>
                  <a:schemeClr val="tx1">
                    <a:lumMod val="95000"/>
                    <a:lumOff val="5000"/>
                  </a:schemeClr>
                </a:solidFill>
                <a:latin typeface="Jameel Noori Nastaleeq" pitchFamily="2" charset="-78"/>
                <a:cs typeface="Jameel Noori Nastaleeq" pitchFamily="2" charset="-78"/>
              </a:rPr>
              <a:t>خلع</a:t>
            </a:r>
            <a:endParaRPr lang="en-US" sz="6600" i="1" dirty="0">
              <a:solidFill>
                <a:schemeClr val="tx1">
                  <a:lumMod val="95000"/>
                  <a:lumOff val="5000"/>
                </a:schemeClr>
              </a:solidFill>
              <a:latin typeface="Jameel Noori Nastaleeq" pitchFamily="2" charset="-78"/>
              <a:cs typeface="Jameel Noori Nastaleeq" pitchFamily="2" charset="-78"/>
            </a:endParaRPr>
          </a:p>
        </p:txBody>
      </p:sp>
      <p:sp>
        <p:nvSpPr>
          <p:cNvPr id="8" name="TextBox 7"/>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9" name="TextBox 8"/>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35327423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9" name="Rectangle 8"/>
          <p:cNvSpPr/>
          <p:nvPr/>
        </p:nvSpPr>
        <p:spPr>
          <a:xfrm>
            <a:off x="838200" y="1066800"/>
            <a:ext cx="5486400" cy="1384995"/>
          </a:xfrm>
          <a:prstGeom prst="rect">
            <a:avLst/>
          </a:prstGeom>
        </p:spPr>
        <p:txBody>
          <a:bodyPr wrap="square">
            <a:spAutoFit/>
          </a:bodyPr>
          <a:lstStyle/>
          <a:p>
            <a:pPr algn="ctr" rtl="1" fontAlgn="t">
              <a:lnSpc>
                <a:spcPct val="150000"/>
              </a:lnSpc>
            </a:pPr>
            <a:r>
              <a:rPr lang="ur-PK" sz="28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وَإِنْ خِفْتُمْ شِقَاقَ بَيْنِهِمَا فَٱبْعَثُوا۟ حَكَمًا مِّنْ </a:t>
            </a:r>
            <a:r>
              <a:rPr lang="ur-PK" sz="2800" dirty="0" smtClean="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أَهْلِهِ </a:t>
            </a:r>
            <a:r>
              <a:rPr lang="ur-PK" sz="2800" dirty="0">
                <a:ln w="18415" cmpd="sng">
                  <a:noFill/>
                  <a:prstDash val="solid"/>
                </a:ln>
                <a:solidFill>
                  <a:schemeClr val="tx1">
                    <a:lumMod val="95000"/>
                    <a:lumOff val="5000"/>
                  </a:schemeClr>
                </a:solidFill>
                <a:latin typeface="Al_Mushaf" panose="02000000000000000000" pitchFamily="2" charset="-78"/>
                <a:cs typeface="Al_Mushaf" panose="02000000000000000000" pitchFamily="2" charset="-78"/>
              </a:rPr>
              <a:t>وَحَكَمًا مِّنْ أَهْلِهَآ إِن يُرِيدَآ إِصْلَٰحًا يُوَفِّقِ ٱللَّهُ بَيْنَهُمَآ إِنَّ ٱللَّهَ كَانَ عَلِيمًا خَبِيرًا</a:t>
            </a:r>
          </a:p>
        </p:txBody>
      </p:sp>
      <p:sp>
        <p:nvSpPr>
          <p:cNvPr id="10" name="Rectangle 9"/>
          <p:cNvSpPr/>
          <p:nvPr/>
        </p:nvSpPr>
        <p:spPr>
          <a:xfrm>
            <a:off x="609600" y="3000613"/>
            <a:ext cx="5715000" cy="2554545"/>
          </a:xfrm>
          <a:prstGeom prst="rect">
            <a:avLst/>
          </a:prstGeom>
        </p:spPr>
        <p:txBody>
          <a:bodyPr wrap="square">
            <a:spAutoFit/>
          </a:bodyPr>
          <a:lstStyle/>
          <a:p>
            <a:pPr algn="ctr" rtl="1"/>
            <a:r>
              <a:rPr lang="ur-PK" sz="28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اور اگر تم لوگوں کو کہیں میاں اور بیوی کے تعلقات بگڑ جانے کا اندیشہ ہو تو ایک حَکم مرد کے رشتہ داروں میں سے اور ایک عورت کے رشتہ داروں میں سے مقرر کرو، وہ دونوں اصلاح کرنا چاہیں گے تو اللہ اُن کے درمیان موافقت کی صورت نکال دے گا، اللہ سب کچھ جانتا ہے اور باخبر </a:t>
            </a:r>
            <a:r>
              <a:rPr lang="ur-PK" sz="28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ہے</a:t>
            </a:r>
            <a:r>
              <a:rPr lang="ur-PK" sz="28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a:t>
            </a:r>
          </a:p>
          <a:p>
            <a:pPr algn="ctr" rtl="1"/>
            <a:r>
              <a:rPr lang="ur-PK" sz="20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 سورۃ النسآء :35)</a:t>
            </a:r>
            <a:endParaRPr lang="en-US" sz="20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11" name="TextBox 10"/>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2" name="TextBox 11"/>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14832559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5000"/>
          <a:stretch/>
        </p:blipFill>
        <p:spPr>
          <a:xfrm>
            <a:off x="2286000" y="0"/>
            <a:ext cx="6858000" cy="6858000"/>
          </a:xfrm>
          <a:prstGeom prst="rect">
            <a:avLst/>
          </a:prstGeom>
        </p:spPr>
      </p:pic>
      <p:sp>
        <p:nvSpPr>
          <p:cNvPr id="7" name="Rectangle 6"/>
          <p:cNvSpPr/>
          <p:nvPr/>
        </p:nvSpPr>
        <p:spPr>
          <a:xfrm>
            <a:off x="685800" y="685800"/>
            <a:ext cx="5753100" cy="1569660"/>
          </a:xfrm>
          <a:prstGeom prst="rect">
            <a:avLst/>
          </a:prstGeom>
        </p:spPr>
        <p:txBody>
          <a:bodyPr wrap="square">
            <a:spAutoFit/>
          </a:bodyPr>
          <a:lstStyle/>
          <a:p>
            <a:pPr algn="ctr" rtl="1" fontAlgn="t"/>
            <a:r>
              <a:rPr lang="ur-PK" sz="2400" dirty="0">
                <a:solidFill>
                  <a:schemeClr val="tx1">
                    <a:lumMod val="95000"/>
                    <a:lumOff val="5000"/>
                  </a:schemeClr>
                </a:solidFill>
                <a:latin typeface="Al_Mushaf" panose="02000000000000000000" pitchFamily="2" charset="-78"/>
                <a:cs typeface="Al_Mushaf" panose="02000000000000000000" pitchFamily="2" charset="-78"/>
              </a:rPr>
              <a:t>الطَّلَاقُ </a:t>
            </a:r>
            <a:r>
              <a:rPr lang="ur-PK" sz="2400" dirty="0" smtClean="0">
                <a:solidFill>
                  <a:schemeClr val="tx1">
                    <a:lumMod val="95000"/>
                    <a:lumOff val="5000"/>
                  </a:schemeClr>
                </a:solidFill>
                <a:latin typeface="Al_Mushaf" panose="02000000000000000000" pitchFamily="2" charset="-78"/>
                <a:cs typeface="Al_Mushaf" panose="02000000000000000000" pitchFamily="2" charset="-78"/>
              </a:rPr>
              <a:t>مَرَّتٰنِ </a:t>
            </a:r>
            <a:r>
              <a:rPr lang="ur-PK" sz="2400" dirty="0">
                <a:solidFill>
                  <a:schemeClr val="tx1">
                    <a:lumMod val="95000"/>
                    <a:lumOff val="5000"/>
                  </a:schemeClr>
                </a:solidFill>
                <a:latin typeface="Al_Mushaf" panose="02000000000000000000" pitchFamily="2" charset="-78"/>
                <a:cs typeface="Al_Mushaf" panose="02000000000000000000" pitchFamily="2" charset="-78"/>
              </a:rPr>
              <a:t>فَاِمۡسَاكٌۢ بِمَعۡرُوۡفٍ اَوۡ تَسۡرِيۡحٌۢ بِاِحۡسَانٍ‌ ؕوَلَا يَحِلُّ لَـکُمۡ اَنۡ تَاۡخُذُوۡا مِمَّآ اٰتَيۡتُمُوۡهُنَّ شَيۡـًٔـا اِلَّاۤ اَنۡ يَّخَافَآ اَلَّا يُقِيۡمَا حُدُوۡدَ اللّٰهِ‌ؕ فَاِنۡ خِفۡتُمۡ اَلَّا يُقِيۡمَا حُدُوۡدَ اللّٰهِۙ فَلَا جُنَاحَ عَلَيۡهِمَا فِيۡمَا افۡتَدَتۡ بِهٖؕ‌ تِلۡكَ حُدُوۡدُ اللّٰهِ فَلَا تَعۡتَدُوۡهَا‌ۚ‌ وَمَنۡ يَّتَعَدَّ حُدُوۡدَ اللّٰهِ فَاُولٰٓٮِٕكَ هُمُ الظّٰلِمُوۡنَ‏ </a:t>
            </a:r>
          </a:p>
        </p:txBody>
      </p:sp>
      <p:sp>
        <p:nvSpPr>
          <p:cNvPr id="8" name="Rectangle 7"/>
          <p:cNvSpPr/>
          <p:nvPr/>
        </p:nvSpPr>
        <p:spPr>
          <a:xfrm>
            <a:off x="685800" y="2636579"/>
            <a:ext cx="5753100" cy="3416320"/>
          </a:xfrm>
          <a:prstGeom prst="rect">
            <a:avLst/>
          </a:prstGeom>
        </p:spPr>
        <p:txBody>
          <a:bodyPr wrap="square">
            <a:spAutoFit/>
          </a:bodyPr>
          <a:lstStyle/>
          <a:p>
            <a:pPr algn="ctr" rtl="1"/>
            <a:r>
              <a:rPr lang="ur-PK"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 طلاق دو بار ہے پھر یا تو سیدھی طرح عورت کو روک لیا جائے یا بھلے طریقے سے اس کو رخصت کر دیا جائے اور </a:t>
            </a:r>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رخصت کر </a:t>
            </a:r>
            <a:r>
              <a:rPr lang="ur-PK"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تے ہوئے ایسا کرنا تمہارے لیے جائز نہیں ہے کہ جو کچھ تم انہیں دے چکے ہو، اُس میں سے کچھ واپس لے لو البتہ یہ صورت مستثنیٰ ہے کہ زوجین کو اللہ کے حدود پر قائم نہ رہ سکنے کا اندیشہ ہو ایسی صورت میں اگر تمہیں یہ خوف ہو کہ وہ دونوں حدود الٰہی پر قائم نہ رہیں گے، تو اُن دونوں کے درمیان یہ معاملہ ہو جانے میں مضائقہ نہیں کہ عورت اپنے شوہر کو کچھ معاوضہ دے کر علیحدگی حاصل کر لے یہ اللہ کے مقرر کردہ حدود ہیں، اِن سے تجاوز نہ کرو اور جو لوگ حدود الٰہی </a:t>
            </a:r>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سے </a:t>
            </a:r>
            <a:r>
              <a:rPr lang="ur-PK"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تجاوز کریں، وہی ظالم </a:t>
            </a:r>
            <a:r>
              <a:rPr lang="ur-PK" sz="2400" dirty="0" smtClean="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rPr>
              <a:t>ہیں۔( سورۃ البقرۃ:229)</a:t>
            </a:r>
            <a:endParaRPr lang="en-US" sz="2400" dirty="0">
              <a:ln w="18415" cmpd="sng">
                <a:noFill/>
                <a:prstDash val="solid"/>
              </a:ln>
              <a:solidFill>
                <a:schemeClr val="tx1">
                  <a:lumMod val="95000"/>
                  <a:lumOff val="5000"/>
                </a:schemeClr>
              </a:solidFill>
              <a:latin typeface="Jameel Noori Nastaleeq" panose="02000503000000000004" pitchFamily="2" charset="-78"/>
              <a:cs typeface="Jameel Noori Nastaleeq" panose="02000503000000000004" pitchFamily="2" charset="-78"/>
            </a:endParaRPr>
          </a:p>
        </p:txBody>
      </p:sp>
      <p:sp>
        <p:nvSpPr>
          <p:cNvPr id="9" name="TextBox 8"/>
          <p:cNvSpPr txBox="1"/>
          <p:nvPr/>
        </p:nvSpPr>
        <p:spPr>
          <a:xfrm>
            <a:off x="217357" y="64770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0" name="TextBox 9"/>
          <p:cNvSpPr txBox="1"/>
          <p:nvPr/>
        </p:nvSpPr>
        <p:spPr>
          <a:xfrm>
            <a:off x="3204874" y="64770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448" y="6523804"/>
            <a:ext cx="192891" cy="19289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0018" y="6529613"/>
            <a:ext cx="181271" cy="18127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132" y="6478316"/>
            <a:ext cx="277886" cy="277886"/>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65" y="6523804"/>
            <a:ext cx="190553" cy="190553"/>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 y="0"/>
            <a:ext cx="914400" cy="914400"/>
          </a:xfrm>
          <a:prstGeom prst="rect">
            <a:avLst/>
          </a:prstGeom>
        </p:spPr>
      </p:pic>
    </p:spTree>
    <p:extLst>
      <p:ext uri="{BB962C8B-B14F-4D97-AF65-F5344CB8AC3E}">
        <p14:creationId xmlns:p14="http://schemas.microsoft.com/office/powerpoint/2010/main" val="18410375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329</TotalTime>
  <Words>819</Words>
  <Application>Microsoft Office PowerPoint</Application>
  <PresentationFormat>On-screen Show (4:3)</PresentationFormat>
  <Paragraphs>93</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_PDMS_Saleem_QuranFont</vt:lpstr>
      <vt:lpstr>Al_Mushaf</vt:lpstr>
      <vt:lpstr>Arial</vt:lpstr>
      <vt:lpstr>Calibri</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’’مرد کو عورت پر ایک درجہ فضلیت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DELL</cp:lastModifiedBy>
  <cp:revision>46</cp:revision>
  <dcterms:created xsi:type="dcterms:W3CDTF">2022-02-11T06:15:02Z</dcterms:created>
  <dcterms:modified xsi:type="dcterms:W3CDTF">2022-02-22T07:54:24Z</dcterms:modified>
</cp:coreProperties>
</file>