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1" d="100"/>
          <a:sy n="41" d="100"/>
        </p:scale>
        <p:origin x="1776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9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41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9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25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28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9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13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3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69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00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6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5575D-2DEB-477A-B2C2-3AC8B51E2655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5710F-77AE-4904-9A4B-6D607F3D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76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7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8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06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86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08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46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819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15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4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07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83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50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61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951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41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18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71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85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42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99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00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45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18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07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77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00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49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79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05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9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218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0</Words>
  <Application>Microsoft Office PowerPoint</Application>
  <PresentationFormat>Widescreen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3</cp:revision>
  <dcterms:created xsi:type="dcterms:W3CDTF">2022-02-22T07:56:10Z</dcterms:created>
  <dcterms:modified xsi:type="dcterms:W3CDTF">2022-02-22T08:09:29Z</dcterms:modified>
</cp:coreProperties>
</file>