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63" r:id="rId2"/>
    <p:sldId id="259" r:id="rId3"/>
    <p:sldId id="256" r:id="rId4"/>
    <p:sldId id="257" r:id="rId5"/>
    <p:sldId id="258" r:id="rId6"/>
    <p:sldId id="260" r:id="rId7"/>
    <p:sldId id="261" r:id="rId8"/>
    <p:sldId id="262" r:id="rId9"/>
    <p:sldId id="264" r:id="rId10"/>
    <p:sldId id="265" r:id="rId11"/>
    <p:sldId id="266" r:id="rId12"/>
    <p:sldId id="267" r:id="rId13"/>
    <p:sldId id="268" r:id="rId14"/>
    <p:sldId id="270" r:id="rId15"/>
    <p:sldId id="269"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zia" initials="z" lastIdx="1" clrIdx="0">
    <p:extLst>
      <p:ext uri="{19B8F6BF-5375-455C-9EA6-DF929625EA0E}">
        <p15:presenceInfo xmlns:p15="http://schemas.microsoft.com/office/powerpoint/2012/main" userId="zi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2F4F"/>
    <a:srgbClr val="1406D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0"/>
  </p:normalViewPr>
  <p:slideViewPr>
    <p:cSldViewPr snapToGrid="0">
      <p:cViewPr varScale="1">
        <p:scale>
          <a:sx n="72" d="100"/>
          <a:sy n="72" d="100"/>
        </p:scale>
        <p:origin x="114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5" name="Group 24"/>
          <p:cNvGrpSpPr/>
          <p:nvPr/>
        </p:nvGrpSpPr>
        <p:grpSpPr>
          <a:xfrm>
            <a:off x="203200" y="0"/>
            <a:ext cx="3778250" cy="6858001"/>
            <a:chOff x="203200" y="0"/>
            <a:chExt cx="3778250" cy="6858001"/>
          </a:xfrm>
        </p:grpSpPr>
        <p:sp>
          <p:nvSpPr>
            <p:cNvPr id="14" name="Freeform 6"/>
            <p:cNvSpPr/>
            <p:nvPr/>
          </p:nvSpPr>
          <p:spPr bwMode="auto">
            <a:xfrm>
              <a:off x="641350" y="0"/>
              <a:ext cx="1365250" cy="3971925"/>
            </a:xfrm>
            <a:custGeom>
              <a:avLst/>
              <a:gdLst/>
              <a:ahLst/>
              <a:cxnLst/>
              <a:rect l="0" t="0" r="r" b="b"/>
              <a:pathLst>
                <a:path w="860" h="2502">
                  <a:moveTo>
                    <a:pt x="0" y="2445"/>
                  </a:moveTo>
                  <a:lnTo>
                    <a:pt x="228" y="2502"/>
                  </a:lnTo>
                  <a:lnTo>
                    <a:pt x="860" y="0"/>
                  </a:lnTo>
                  <a:lnTo>
                    <a:pt x="620" y="0"/>
                  </a:lnTo>
                  <a:lnTo>
                    <a:pt x="0" y="2445"/>
                  </a:lnTo>
                  <a:close/>
                </a:path>
              </a:pathLst>
            </a:custGeom>
            <a:solidFill>
              <a:schemeClr val="accent1"/>
            </a:solidFill>
            <a:ln>
              <a:noFill/>
            </a:ln>
          </p:spPr>
        </p:sp>
        <p:sp>
          <p:nvSpPr>
            <p:cNvPr id="15" name="Freeform 7"/>
            <p:cNvSpPr/>
            <p:nvPr/>
          </p:nvSpPr>
          <p:spPr bwMode="auto">
            <a:xfrm>
              <a:off x="203200" y="0"/>
              <a:ext cx="1336675" cy="3862388"/>
            </a:xfrm>
            <a:custGeom>
              <a:avLst/>
              <a:gdLst/>
              <a:ahLst/>
              <a:cxnLst/>
              <a:rect l="0" t="0" r="r" b="b"/>
              <a:pathLst>
                <a:path w="842" h="2433">
                  <a:moveTo>
                    <a:pt x="842" y="0"/>
                  </a:moveTo>
                  <a:lnTo>
                    <a:pt x="602" y="0"/>
                  </a:lnTo>
                  <a:lnTo>
                    <a:pt x="0" y="2376"/>
                  </a:lnTo>
                  <a:lnTo>
                    <a:pt x="228" y="2433"/>
                  </a:lnTo>
                  <a:lnTo>
                    <a:pt x="842" y="0"/>
                  </a:lnTo>
                  <a:close/>
                </a:path>
              </a:pathLst>
            </a:custGeom>
            <a:solidFill>
              <a:schemeClr val="tx1">
                <a:lumMod val="65000"/>
                <a:lumOff val="35000"/>
              </a:schemeClr>
            </a:solidFill>
            <a:ln>
              <a:noFill/>
            </a:ln>
          </p:spPr>
        </p:sp>
        <p:sp>
          <p:nvSpPr>
            <p:cNvPr id="16" name="Freeform 8"/>
            <p:cNvSpPr/>
            <p:nvPr/>
          </p:nvSpPr>
          <p:spPr bwMode="auto">
            <a:xfrm>
              <a:off x="207963" y="3776663"/>
              <a:ext cx="1936750" cy="3081338"/>
            </a:xfrm>
            <a:custGeom>
              <a:avLst/>
              <a:gdLst/>
              <a:ahLst/>
              <a:cxnLst/>
              <a:rect l="0" t="0" r="r" b="b"/>
              <a:pathLst>
                <a:path w="1220" h="1941">
                  <a:moveTo>
                    <a:pt x="0" y="0"/>
                  </a:moveTo>
                  <a:lnTo>
                    <a:pt x="1166" y="1941"/>
                  </a:lnTo>
                  <a:lnTo>
                    <a:pt x="1220" y="1941"/>
                  </a:lnTo>
                  <a:lnTo>
                    <a:pt x="0" y="0"/>
                  </a:lnTo>
                  <a:close/>
                </a:path>
              </a:pathLst>
            </a:custGeom>
            <a:solidFill>
              <a:schemeClr val="tx1">
                <a:lumMod val="85000"/>
                <a:lumOff val="15000"/>
              </a:schemeClr>
            </a:solidFill>
            <a:ln>
              <a:noFill/>
            </a:ln>
          </p:spPr>
        </p:sp>
        <p:sp>
          <p:nvSpPr>
            <p:cNvPr id="20" name="Freeform 9"/>
            <p:cNvSpPr/>
            <p:nvPr/>
          </p:nvSpPr>
          <p:spPr bwMode="auto">
            <a:xfrm>
              <a:off x="646113" y="3886200"/>
              <a:ext cx="2373313" cy="2971800"/>
            </a:xfrm>
            <a:custGeom>
              <a:avLst/>
              <a:gdLst/>
              <a:ahLst/>
              <a:cxnLst/>
              <a:rect l="0" t="0" r="r" b="b"/>
              <a:pathLst>
                <a:path w="1495" h="1872">
                  <a:moveTo>
                    <a:pt x="1495" y="1872"/>
                  </a:moveTo>
                  <a:lnTo>
                    <a:pt x="0" y="0"/>
                  </a:lnTo>
                  <a:lnTo>
                    <a:pt x="1442" y="1872"/>
                  </a:lnTo>
                  <a:lnTo>
                    <a:pt x="1495" y="1872"/>
                  </a:lnTo>
                  <a:close/>
                </a:path>
              </a:pathLst>
            </a:custGeom>
            <a:solidFill>
              <a:schemeClr val="accent1">
                <a:lumMod val="50000"/>
              </a:schemeClr>
            </a:solidFill>
            <a:ln>
              <a:noFill/>
            </a:ln>
          </p:spPr>
        </p:sp>
        <p:sp>
          <p:nvSpPr>
            <p:cNvPr id="21" name="Freeform 10"/>
            <p:cNvSpPr/>
            <p:nvPr/>
          </p:nvSpPr>
          <p:spPr bwMode="auto">
            <a:xfrm>
              <a:off x="641350" y="3881438"/>
              <a:ext cx="3340100" cy="2976563"/>
            </a:xfrm>
            <a:custGeom>
              <a:avLst/>
              <a:gdLst/>
              <a:ahLst/>
              <a:cxnLst/>
              <a:rect l="0" t="0" r="r" b="b"/>
              <a:pathLst>
                <a:path w="2104" h="1875">
                  <a:moveTo>
                    <a:pt x="0" y="0"/>
                  </a:moveTo>
                  <a:lnTo>
                    <a:pt x="3" y="3"/>
                  </a:lnTo>
                  <a:lnTo>
                    <a:pt x="1498" y="1875"/>
                  </a:lnTo>
                  <a:lnTo>
                    <a:pt x="2104" y="1875"/>
                  </a:lnTo>
                  <a:lnTo>
                    <a:pt x="228" y="57"/>
                  </a:lnTo>
                  <a:lnTo>
                    <a:pt x="0" y="0"/>
                  </a:lnTo>
                  <a:close/>
                </a:path>
              </a:pathLst>
            </a:custGeom>
            <a:solidFill>
              <a:schemeClr val="accent1">
                <a:lumMod val="75000"/>
              </a:schemeClr>
            </a:solidFill>
            <a:ln>
              <a:noFill/>
            </a:ln>
          </p:spPr>
        </p:sp>
        <p:sp>
          <p:nvSpPr>
            <p:cNvPr id="22" name="Freeform 11"/>
            <p:cNvSpPr/>
            <p:nvPr/>
          </p:nvSpPr>
          <p:spPr bwMode="auto">
            <a:xfrm>
              <a:off x="203200" y="3771900"/>
              <a:ext cx="2660650" cy="3086100"/>
            </a:xfrm>
            <a:custGeom>
              <a:avLst/>
              <a:gdLst/>
              <a:ahLst/>
              <a:cxnLst/>
              <a:rect l="0" t="0" r="r" b="b"/>
              <a:pathLst>
                <a:path w="1676" h="1944">
                  <a:moveTo>
                    <a:pt x="1676" y="1944"/>
                  </a:moveTo>
                  <a:lnTo>
                    <a:pt x="264" y="111"/>
                  </a:lnTo>
                  <a:lnTo>
                    <a:pt x="225" y="60"/>
                  </a:lnTo>
                  <a:lnTo>
                    <a:pt x="228" y="60"/>
                  </a:lnTo>
                  <a:lnTo>
                    <a:pt x="264" y="111"/>
                  </a:lnTo>
                  <a:lnTo>
                    <a:pt x="234" y="69"/>
                  </a:lnTo>
                  <a:lnTo>
                    <a:pt x="228" y="57"/>
                  </a:lnTo>
                  <a:lnTo>
                    <a:pt x="222" y="54"/>
                  </a:lnTo>
                  <a:lnTo>
                    <a:pt x="0" y="0"/>
                  </a:lnTo>
                  <a:lnTo>
                    <a:pt x="3" y="3"/>
                  </a:lnTo>
                  <a:lnTo>
                    <a:pt x="1223" y="1944"/>
                  </a:lnTo>
                  <a:lnTo>
                    <a:pt x="1676" y="1944"/>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1739673" y="914401"/>
            <a:ext cx="6947127" cy="3488266"/>
          </a:xfrm>
        </p:spPr>
        <p:txBody>
          <a:bodyPr anchor="b">
            <a:normAutofit/>
          </a:bodyPr>
          <a:lstStyle>
            <a:lvl1pPr algn="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924238" y="4402666"/>
            <a:ext cx="5762563" cy="1364531"/>
          </a:xfrm>
        </p:spPr>
        <p:txBody>
          <a:bodyPr anchor="t">
            <a:normAutofit/>
          </a:bodyPr>
          <a:lstStyle>
            <a:lvl1pPr marL="0" indent="0" algn="r">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325773" y="6117336"/>
            <a:ext cx="857473" cy="365125"/>
          </a:xfrm>
        </p:spPr>
        <p:txBody>
          <a:bodyPr/>
          <a:lstStyle/>
          <a:p>
            <a:fld id="{864E45DA-74BD-4E99-B864-2A440A13FEBD}" type="datetimeFigureOut">
              <a:rPr lang="ur-PK" smtClean="0"/>
              <a:t>22/02/1443</a:t>
            </a:fld>
            <a:endParaRPr lang="ur-PK"/>
          </a:p>
        </p:txBody>
      </p:sp>
      <p:sp>
        <p:nvSpPr>
          <p:cNvPr id="5" name="Footer Placeholder 4"/>
          <p:cNvSpPr>
            <a:spLocks noGrp="1"/>
          </p:cNvSpPr>
          <p:nvPr>
            <p:ph type="ftr" sz="quarter" idx="11"/>
          </p:nvPr>
        </p:nvSpPr>
        <p:spPr>
          <a:xfrm>
            <a:off x="3623733" y="6117336"/>
            <a:ext cx="3609438" cy="365125"/>
          </a:xfrm>
        </p:spPr>
        <p:txBody>
          <a:bodyPr/>
          <a:lstStyle/>
          <a:p>
            <a:endParaRPr lang="ur-PK"/>
          </a:p>
        </p:txBody>
      </p:sp>
      <p:sp>
        <p:nvSpPr>
          <p:cNvPr id="6" name="Slide Number Placeholder 5"/>
          <p:cNvSpPr>
            <a:spLocks noGrp="1"/>
          </p:cNvSpPr>
          <p:nvPr>
            <p:ph type="sldNum" sz="quarter" idx="12"/>
          </p:nvPr>
        </p:nvSpPr>
        <p:spPr>
          <a:xfrm>
            <a:off x="8275320" y="6117336"/>
            <a:ext cx="411480" cy="365125"/>
          </a:xfrm>
        </p:spPr>
        <p:txBody>
          <a:bodyPr/>
          <a:lstStyle/>
          <a:p>
            <a:fld id="{2B446558-BA1D-4411-9BCA-0A012C26ECFB}" type="slidenum">
              <a:rPr lang="ur-PK" smtClean="0"/>
              <a:t>‹#›</a:t>
            </a:fld>
            <a:endParaRPr lang="ur-PK"/>
          </a:p>
        </p:txBody>
      </p:sp>
      <p:sp>
        <p:nvSpPr>
          <p:cNvPr id="23" name="Freeform 12"/>
          <p:cNvSpPr/>
          <p:nvPr/>
        </p:nvSpPr>
        <p:spPr bwMode="auto">
          <a:xfrm>
            <a:off x="203200" y="3771900"/>
            <a:ext cx="361950" cy="90488"/>
          </a:xfrm>
          <a:custGeom>
            <a:avLst/>
            <a:gdLst/>
            <a:ahLst/>
            <a:cxnLst/>
            <a:rect l="0" t="0" r="r" b="b"/>
            <a:pathLst>
              <a:path w="228" h="57">
                <a:moveTo>
                  <a:pt x="228" y="57"/>
                </a:moveTo>
                <a:lnTo>
                  <a:pt x="0" y="0"/>
                </a:lnTo>
                <a:lnTo>
                  <a:pt x="222" y="54"/>
                </a:lnTo>
                <a:lnTo>
                  <a:pt x="228" y="57"/>
                </a:lnTo>
                <a:close/>
              </a:path>
            </a:pathLst>
          </a:custGeom>
          <a:solidFill>
            <a:srgbClr val="29ABE2"/>
          </a:solid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3"/>
          <p:cNvSpPr/>
          <p:nvPr/>
        </p:nvSpPr>
        <p:spPr bwMode="auto">
          <a:xfrm>
            <a:off x="560388" y="3867150"/>
            <a:ext cx="61913" cy="80963"/>
          </a:xfrm>
          <a:custGeom>
            <a:avLst/>
            <a:gdLst/>
            <a:ahLst/>
            <a:cxnLst/>
            <a:rect l="0" t="0" r="r" b="b"/>
            <a:pathLst>
              <a:path w="39" h="51">
                <a:moveTo>
                  <a:pt x="0" y="0"/>
                </a:moveTo>
                <a:lnTo>
                  <a:pt x="39" y="51"/>
                </a:lnTo>
                <a:lnTo>
                  <a:pt x="3" y="0"/>
                </a:lnTo>
                <a:lnTo>
                  <a:pt x="0" y="0"/>
                </a:lnTo>
                <a:close/>
              </a:path>
            </a:pathLst>
          </a:custGeom>
          <a:solidFill>
            <a:srgbClr val="29ABE2"/>
          </a:solidFill>
          <a:ln>
            <a:noFill/>
          </a:ln>
          <a:extLst>
            <a:ext uri="{91240B29-F687-4f45-9708-019B960494DF}">
              <a14:hiddenLine xmlns:a14="http://schemas.microsoft.com/office/drawing/2010/main" xmlns="" w="9525">
                <a:solidFill>
                  <a:srgbClr val="000000"/>
                </a:solidFill>
                <a:round/>
                <a:headEnd/>
                <a:tailEnd/>
              </a14:hiddenLine>
            </a:ext>
          </a:extLst>
        </p:spPr>
      </p:sp>
    </p:spTree>
    <p:extLst>
      <p:ext uri="{BB962C8B-B14F-4D97-AF65-F5344CB8AC3E}">
        <p14:creationId xmlns:p14="http://schemas.microsoft.com/office/powerpoint/2010/main" val="16067149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981200"/>
          </a:xfrm>
        </p:spPr>
        <p:txBody>
          <a:bodyPr/>
          <a:lstStyle/>
          <a:p>
            <a:r>
              <a:rPr lang="en-US"/>
              <a:t>Click to edit Master title style</a:t>
            </a:r>
            <a:endParaRPr lang="en-US" dirty="0"/>
          </a:p>
        </p:txBody>
      </p:sp>
      <p:sp>
        <p:nvSpPr>
          <p:cNvPr id="3" name="Content Placeholder 2"/>
          <p:cNvSpPr>
            <a:spLocks noGrp="1"/>
          </p:cNvSpPr>
          <p:nvPr>
            <p:ph idx="1"/>
          </p:nvPr>
        </p:nvSpPr>
        <p:spPr>
          <a:xfrm>
            <a:off x="982133" y="2667000"/>
            <a:ext cx="7704667" cy="333281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344329" y="6108173"/>
            <a:ext cx="857473" cy="365125"/>
          </a:xfrm>
        </p:spPr>
        <p:txBody>
          <a:bodyPr/>
          <a:lstStyle/>
          <a:p>
            <a:fld id="{864E45DA-74BD-4E99-B864-2A440A13FEBD}" type="datetimeFigureOut">
              <a:rPr lang="ur-PK" smtClean="0"/>
              <a:t>22/02/1443</a:t>
            </a:fld>
            <a:endParaRPr lang="ur-PK"/>
          </a:p>
        </p:txBody>
      </p:sp>
      <p:sp>
        <p:nvSpPr>
          <p:cNvPr id="5" name="Footer Placeholder 4"/>
          <p:cNvSpPr>
            <a:spLocks noGrp="1"/>
          </p:cNvSpPr>
          <p:nvPr>
            <p:ph type="ftr" sz="quarter" idx="11"/>
          </p:nvPr>
        </p:nvSpPr>
        <p:spPr>
          <a:xfrm>
            <a:off x="1972647" y="6108173"/>
            <a:ext cx="5314517" cy="365125"/>
          </a:xfrm>
        </p:spPr>
        <p:txBody>
          <a:bodyPr/>
          <a:lstStyle/>
          <a:p>
            <a:endParaRPr lang="ur-PK"/>
          </a:p>
        </p:txBody>
      </p:sp>
      <p:sp>
        <p:nvSpPr>
          <p:cNvPr id="6" name="Slide Number Placeholder 5"/>
          <p:cNvSpPr>
            <a:spLocks noGrp="1"/>
          </p:cNvSpPr>
          <p:nvPr>
            <p:ph type="sldNum" sz="quarter" idx="12"/>
          </p:nvPr>
        </p:nvSpPr>
        <p:spPr>
          <a:xfrm>
            <a:off x="8258967" y="6108173"/>
            <a:ext cx="427833" cy="365125"/>
          </a:xfrm>
        </p:spPr>
        <p:txBody>
          <a:bodyPr/>
          <a:lstStyle/>
          <a:p>
            <a:fld id="{2B446558-BA1D-4411-9BCA-0A012C26ECFB}" type="slidenum">
              <a:rPr lang="ur-PK" smtClean="0"/>
              <a:t>‹#›</a:t>
            </a:fld>
            <a:endParaRPr lang="ur-PK"/>
          </a:p>
        </p:txBody>
      </p:sp>
    </p:spTree>
    <p:extLst>
      <p:ext uri="{BB962C8B-B14F-4D97-AF65-F5344CB8AC3E}">
        <p14:creationId xmlns:p14="http://schemas.microsoft.com/office/powerpoint/2010/main" val="23009298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86995" y="2666998"/>
            <a:ext cx="6699805" cy="2360071"/>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986998" y="5027070"/>
            <a:ext cx="6699802"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t>22/02/1443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a:xfrm>
            <a:off x="8273317" y="6116070"/>
            <a:ext cx="413483" cy="365125"/>
          </a:xfrm>
        </p:spPr>
        <p:txBody>
          <a:bodyPr/>
          <a:lstStyle/>
          <a:p>
            <a:fld id="{2B446558-BA1D-4411-9BCA-0A012C26ECFB}" type="slidenum">
              <a:rPr lang="ur-PK" smtClean="0"/>
              <a:t>‹#›</a:t>
            </a:fld>
            <a:endParaRPr lang="ur-PK"/>
          </a:p>
        </p:txBody>
      </p:sp>
    </p:spTree>
    <p:extLst>
      <p:ext uri="{BB962C8B-B14F-4D97-AF65-F5344CB8AC3E}">
        <p14:creationId xmlns:p14="http://schemas.microsoft.com/office/powerpoint/2010/main" val="8777400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685801"/>
            <a:ext cx="7704667"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82133" y="2667000"/>
            <a:ext cx="3739896" cy="336867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46904" y="2667000"/>
            <a:ext cx="3739896" cy="334682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64E45DA-74BD-4E99-B864-2A440A13FEBD}" type="datetimeFigureOut">
              <a:rPr lang="ur-PK" smtClean="0"/>
              <a:t>22/02/1443</a:t>
            </a:fld>
            <a:endParaRPr lang="ur-PK"/>
          </a:p>
        </p:txBody>
      </p:sp>
      <p:sp>
        <p:nvSpPr>
          <p:cNvPr id="6" name="Footer Placeholder 5"/>
          <p:cNvSpPr>
            <a:spLocks noGrp="1"/>
          </p:cNvSpPr>
          <p:nvPr>
            <p:ph type="ftr" sz="quarter" idx="11"/>
          </p:nvPr>
        </p:nvSpPr>
        <p:spPr/>
        <p:txBody>
          <a:bodyPr/>
          <a:lstStyle/>
          <a:p>
            <a:endParaRPr lang="ur-PK"/>
          </a:p>
        </p:txBody>
      </p:sp>
      <p:sp>
        <p:nvSpPr>
          <p:cNvPr id="7" name="Slide Number Placeholder 6"/>
          <p:cNvSpPr>
            <a:spLocks noGrp="1"/>
          </p:cNvSpPr>
          <p:nvPr>
            <p:ph type="sldNum" sz="quarter" idx="12"/>
          </p:nvPr>
        </p:nvSpPr>
        <p:spPr/>
        <p:txBody>
          <a:bodyPr/>
          <a:lstStyle/>
          <a:p>
            <a:fld id="{2B446558-BA1D-4411-9BCA-0A012C26ECFB}" type="slidenum">
              <a:rPr lang="ur-PK" smtClean="0"/>
              <a:t>‹#›</a:t>
            </a:fld>
            <a:endParaRPr lang="ur-PK"/>
          </a:p>
        </p:txBody>
      </p:sp>
    </p:spTree>
    <p:extLst>
      <p:ext uri="{BB962C8B-B14F-4D97-AF65-F5344CB8AC3E}">
        <p14:creationId xmlns:p14="http://schemas.microsoft.com/office/powerpoint/2010/main" val="25851907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329481" y="2658533"/>
            <a:ext cx="3456291"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13523"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61710" y="2667000"/>
            <a:ext cx="3467806"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957266"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64E45DA-74BD-4E99-B864-2A440A13FEBD}" type="datetimeFigureOut">
              <a:rPr lang="ur-PK" smtClean="0"/>
              <a:t>22/02/1443</a:t>
            </a:fld>
            <a:endParaRPr lang="ur-PK"/>
          </a:p>
        </p:txBody>
      </p:sp>
      <p:sp>
        <p:nvSpPr>
          <p:cNvPr id="8" name="Footer Placeholder 7"/>
          <p:cNvSpPr>
            <a:spLocks noGrp="1"/>
          </p:cNvSpPr>
          <p:nvPr>
            <p:ph type="ftr" sz="quarter" idx="11"/>
          </p:nvPr>
        </p:nvSpPr>
        <p:spPr/>
        <p:txBody>
          <a:bodyPr/>
          <a:lstStyle/>
          <a:p>
            <a:endParaRPr lang="ur-PK"/>
          </a:p>
        </p:txBody>
      </p:sp>
      <p:sp>
        <p:nvSpPr>
          <p:cNvPr id="9" name="Slide Number Placeholder 8"/>
          <p:cNvSpPr>
            <a:spLocks noGrp="1"/>
          </p:cNvSpPr>
          <p:nvPr>
            <p:ph type="sldNum" sz="quarter" idx="12"/>
          </p:nvPr>
        </p:nvSpPr>
        <p:spPr/>
        <p:txBody>
          <a:bodyPr/>
          <a:lstStyle/>
          <a:p>
            <a:fld id="{2B446558-BA1D-4411-9BCA-0A012C26ECFB}" type="slidenum">
              <a:rPr lang="ur-PK" smtClean="0"/>
              <a:t>‹#›</a:t>
            </a:fld>
            <a:endParaRPr lang="ur-PK"/>
          </a:p>
        </p:txBody>
      </p:sp>
    </p:spTree>
    <p:extLst>
      <p:ext uri="{BB962C8B-B14F-4D97-AF65-F5344CB8AC3E}">
        <p14:creationId xmlns:p14="http://schemas.microsoft.com/office/powerpoint/2010/main" val="38132035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64E45DA-74BD-4E99-B864-2A440A13FEBD}" type="datetimeFigureOut">
              <a:rPr lang="ur-PK" smtClean="0"/>
              <a:t>22/02/1443</a:t>
            </a:fld>
            <a:endParaRPr lang="ur-PK"/>
          </a:p>
        </p:txBody>
      </p:sp>
      <p:sp>
        <p:nvSpPr>
          <p:cNvPr id="4" name="Footer Placeholder 3"/>
          <p:cNvSpPr>
            <a:spLocks noGrp="1"/>
          </p:cNvSpPr>
          <p:nvPr>
            <p:ph type="ftr" sz="quarter" idx="11"/>
          </p:nvPr>
        </p:nvSpPr>
        <p:spPr/>
        <p:txBody>
          <a:bodyPr/>
          <a:lstStyle/>
          <a:p>
            <a:endParaRPr lang="ur-PK"/>
          </a:p>
        </p:txBody>
      </p:sp>
      <p:sp>
        <p:nvSpPr>
          <p:cNvPr id="5" name="Slide Number Placeholder 4"/>
          <p:cNvSpPr>
            <a:spLocks noGrp="1"/>
          </p:cNvSpPr>
          <p:nvPr>
            <p:ph type="sldNum" sz="quarter" idx="12"/>
          </p:nvPr>
        </p:nvSpPr>
        <p:spPr/>
        <p:txBody>
          <a:bodyPr/>
          <a:lstStyle/>
          <a:p>
            <a:fld id="{2B446558-BA1D-4411-9BCA-0A012C26ECFB}" type="slidenum">
              <a:rPr lang="ur-PK" smtClean="0"/>
              <a:t>‹#›</a:t>
            </a:fld>
            <a:endParaRPr lang="ur-PK"/>
          </a:p>
        </p:txBody>
      </p:sp>
    </p:spTree>
    <p:extLst>
      <p:ext uri="{BB962C8B-B14F-4D97-AF65-F5344CB8AC3E}">
        <p14:creationId xmlns:p14="http://schemas.microsoft.com/office/powerpoint/2010/main" val="7462406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4E45DA-74BD-4E99-B864-2A440A13FEBD}" type="datetimeFigureOut">
              <a:rPr lang="ur-PK" smtClean="0"/>
              <a:t>22/02/1443</a:t>
            </a:fld>
            <a:endParaRPr lang="ur-PK"/>
          </a:p>
        </p:txBody>
      </p:sp>
      <p:sp>
        <p:nvSpPr>
          <p:cNvPr id="3" name="Footer Placeholder 2"/>
          <p:cNvSpPr>
            <a:spLocks noGrp="1"/>
          </p:cNvSpPr>
          <p:nvPr>
            <p:ph type="ftr" sz="quarter" idx="11"/>
          </p:nvPr>
        </p:nvSpPr>
        <p:spPr/>
        <p:txBody>
          <a:bodyPr/>
          <a:lstStyle/>
          <a:p>
            <a:endParaRPr lang="ur-PK"/>
          </a:p>
        </p:txBody>
      </p:sp>
      <p:sp>
        <p:nvSpPr>
          <p:cNvPr id="4" name="Slide Number Placeholder 3"/>
          <p:cNvSpPr>
            <a:spLocks noGrp="1"/>
          </p:cNvSpPr>
          <p:nvPr>
            <p:ph type="sldNum" sz="quarter" idx="12"/>
          </p:nvPr>
        </p:nvSpPr>
        <p:spPr/>
        <p:txBody>
          <a:bodyPr/>
          <a:lstStyle/>
          <a:p>
            <a:fld id="{2B446558-BA1D-4411-9BCA-0A012C26ECFB}" type="slidenum">
              <a:rPr lang="ur-PK" smtClean="0"/>
              <a:t>‹#›</a:t>
            </a:fld>
            <a:endParaRPr lang="ur-PK"/>
          </a:p>
        </p:txBody>
      </p:sp>
    </p:spTree>
    <p:extLst>
      <p:ext uri="{BB962C8B-B14F-4D97-AF65-F5344CB8AC3E}">
        <p14:creationId xmlns:p14="http://schemas.microsoft.com/office/powerpoint/2010/main" val="24190037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1600200"/>
            <a:ext cx="2662534"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3947553" y="685800"/>
            <a:ext cx="4681962"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3524" y="2971800"/>
            <a:ext cx="2662534"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64E45DA-74BD-4E99-B864-2A440A13FEBD}" type="datetimeFigureOut">
              <a:rPr lang="ur-PK" smtClean="0"/>
              <a:t>22/02/1443</a:t>
            </a:fld>
            <a:endParaRPr lang="ur-PK"/>
          </a:p>
        </p:txBody>
      </p:sp>
      <p:sp>
        <p:nvSpPr>
          <p:cNvPr id="6" name="Footer Placeholder 5"/>
          <p:cNvSpPr>
            <a:spLocks noGrp="1"/>
          </p:cNvSpPr>
          <p:nvPr>
            <p:ph type="ftr" sz="quarter" idx="11"/>
          </p:nvPr>
        </p:nvSpPr>
        <p:spPr/>
        <p:txBody>
          <a:bodyPr/>
          <a:lstStyle/>
          <a:p>
            <a:endParaRPr lang="ur-PK"/>
          </a:p>
        </p:txBody>
      </p:sp>
      <p:sp>
        <p:nvSpPr>
          <p:cNvPr id="7" name="Slide Number Placeholder 6"/>
          <p:cNvSpPr>
            <a:spLocks noGrp="1"/>
          </p:cNvSpPr>
          <p:nvPr>
            <p:ph type="sldNum" sz="quarter" idx="12"/>
          </p:nvPr>
        </p:nvSpPr>
        <p:spPr/>
        <p:txBody>
          <a:bodyPr/>
          <a:lstStyle/>
          <a:p>
            <a:fld id="{2B446558-BA1D-4411-9BCA-0A012C26ECFB}" type="slidenum">
              <a:rPr lang="ur-PK" smtClean="0"/>
              <a:t>‹#›</a:t>
            </a:fld>
            <a:endParaRPr lang="ur-PK"/>
          </a:p>
        </p:txBody>
      </p:sp>
    </p:spTree>
    <p:extLst>
      <p:ext uri="{BB962C8B-B14F-4D97-AF65-F5344CB8AC3E}">
        <p14:creationId xmlns:p14="http://schemas.microsoft.com/office/powerpoint/2010/main" val="24362155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2332" y="1752599"/>
            <a:ext cx="4070679"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5697495" y="914400"/>
            <a:ext cx="2461371"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12332" y="3124199"/>
            <a:ext cx="4070679"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64E45DA-74BD-4E99-B864-2A440A13FEBD}" type="datetimeFigureOut">
              <a:rPr lang="ur-PK" smtClean="0"/>
              <a:t>22/02/1443</a:t>
            </a:fld>
            <a:endParaRPr lang="ur-PK"/>
          </a:p>
        </p:txBody>
      </p:sp>
      <p:sp>
        <p:nvSpPr>
          <p:cNvPr id="6" name="Footer Placeholder 5"/>
          <p:cNvSpPr>
            <a:spLocks noGrp="1"/>
          </p:cNvSpPr>
          <p:nvPr>
            <p:ph type="ftr" sz="quarter" idx="11"/>
          </p:nvPr>
        </p:nvSpPr>
        <p:spPr/>
        <p:txBody>
          <a:bodyPr/>
          <a:lstStyle/>
          <a:p>
            <a:endParaRPr lang="ur-PK"/>
          </a:p>
        </p:txBody>
      </p:sp>
      <p:sp>
        <p:nvSpPr>
          <p:cNvPr id="7" name="Slide Number Placeholder 6"/>
          <p:cNvSpPr>
            <a:spLocks noGrp="1"/>
          </p:cNvSpPr>
          <p:nvPr>
            <p:ph type="sldNum" sz="quarter" idx="12"/>
          </p:nvPr>
        </p:nvSpPr>
        <p:spPr/>
        <p:txBody>
          <a:bodyPr/>
          <a:lstStyle/>
          <a:p>
            <a:fld id="{2B446558-BA1D-4411-9BCA-0A012C26ECFB}" type="slidenum">
              <a:rPr lang="ur-PK" smtClean="0"/>
              <a:t>‹#›</a:t>
            </a:fld>
            <a:endParaRPr lang="ur-PK"/>
          </a:p>
        </p:txBody>
      </p:sp>
    </p:spTree>
    <p:extLst>
      <p:ext uri="{BB962C8B-B14F-4D97-AF65-F5344CB8AC3E}">
        <p14:creationId xmlns:p14="http://schemas.microsoft.com/office/powerpoint/2010/main" val="27558245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3" y="4732865"/>
            <a:ext cx="751599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789975" y="932112"/>
            <a:ext cx="6171065"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13523" y="5299603"/>
            <a:ext cx="751599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64E45DA-74BD-4E99-B864-2A440A13FEBD}" type="datetimeFigureOut">
              <a:rPr lang="ur-PK" smtClean="0"/>
              <a:t>22/02/1443</a:t>
            </a:fld>
            <a:endParaRPr lang="ur-PK"/>
          </a:p>
        </p:txBody>
      </p:sp>
      <p:sp>
        <p:nvSpPr>
          <p:cNvPr id="6" name="Footer Placeholder 5"/>
          <p:cNvSpPr>
            <a:spLocks noGrp="1"/>
          </p:cNvSpPr>
          <p:nvPr>
            <p:ph type="ftr" sz="quarter" idx="11"/>
          </p:nvPr>
        </p:nvSpPr>
        <p:spPr/>
        <p:txBody>
          <a:bodyPr/>
          <a:lstStyle/>
          <a:p>
            <a:endParaRPr lang="ur-PK"/>
          </a:p>
        </p:txBody>
      </p:sp>
      <p:sp>
        <p:nvSpPr>
          <p:cNvPr id="7" name="Slide Number Placeholder 6"/>
          <p:cNvSpPr>
            <a:spLocks noGrp="1"/>
          </p:cNvSpPr>
          <p:nvPr>
            <p:ph type="sldNum" sz="quarter" idx="12"/>
          </p:nvPr>
        </p:nvSpPr>
        <p:spPr/>
        <p:txBody>
          <a:bodyPr/>
          <a:lstStyle/>
          <a:p>
            <a:fld id="{2B446558-BA1D-4411-9BCA-0A012C26ECFB}" type="slidenum">
              <a:rPr lang="ur-PK" smtClean="0"/>
              <a:t>‹#›</a:t>
            </a:fld>
            <a:endParaRPr lang="ur-PK"/>
          </a:p>
        </p:txBody>
      </p:sp>
    </p:spTree>
    <p:extLst>
      <p:ext uri="{BB962C8B-B14F-4D97-AF65-F5344CB8AC3E}">
        <p14:creationId xmlns:p14="http://schemas.microsoft.com/office/powerpoint/2010/main" val="18196559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685800"/>
            <a:ext cx="751599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13524" y="4343400"/>
            <a:ext cx="7515992"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t>22/02/1443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t>‹#›</a:t>
            </a:fld>
            <a:endParaRPr lang="ur-PK"/>
          </a:p>
        </p:txBody>
      </p:sp>
    </p:spTree>
    <p:extLst>
      <p:ext uri="{BB962C8B-B14F-4D97-AF65-F5344CB8AC3E}">
        <p14:creationId xmlns:p14="http://schemas.microsoft.com/office/powerpoint/2010/main" val="4871993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598235" y="3428999"/>
            <a:ext cx="6631128"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113523" y="4343400"/>
            <a:ext cx="751599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t>22/02/1443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t>‹#›</a:t>
            </a:fld>
            <a:endParaRPr lang="ur-PK"/>
          </a:p>
        </p:txBody>
      </p:sp>
    </p:spTree>
    <p:extLst>
      <p:ext uri="{BB962C8B-B14F-4D97-AF65-F5344CB8AC3E}">
        <p14:creationId xmlns:p14="http://schemas.microsoft.com/office/powerpoint/2010/main" val="25910359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13525" y="3308581"/>
            <a:ext cx="751598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13524" y="4777381"/>
            <a:ext cx="751599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t>22/02/1443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t>‹#›</a:t>
            </a:fld>
            <a:endParaRPr lang="ur-PK"/>
          </a:p>
        </p:txBody>
      </p:sp>
    </p:spTree>
    <p:extLst>
      <p:ext uri="{BB962C8B-B14F-4D97-AF65-F5344CB8AC3E}">
        <p14:creationId xmlns:p14="http://schemas.microsoft.com/office/powerpoint/2010/main" val="13039809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13525" y="3886200"/>
            <a:ext cx="751599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524" y="4775200"/>
            <a:ext cx="751599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t>22/02/1443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t>‹#›</a:t>
            </a:fld>
            <a:endParaRPr lang="ur-PK"/>
          </a:p>
        </p:txBody>
      </p:sp>
    </p:spTree>
    <p:extLst>
      <p:ext uri="{BB962C8B-B14F-4D97-AF65-F5344CB8AC3E}">
        <p14:creationId xmlns:p14="http://schemas.microsoft.com/office/powerpoint/2010/main" val="5512532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13525" y="685801"/>
            <a:ext cx="7515991"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13524" y="3505200"/>
            <a:ext cx="7515992"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524" y="4343400"/>
            <a:ext cx="7515992"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t>22/02/1443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t>‹#›</a:t>
            </a:fld>
            <a:endParaRPr lang="ur-PK"/>
          </a:p>
        </p:txBody>
      </p:sp>
    </p:spTree>
    <p:extLst>
      <p:ext uri="{BB962C8B-B14F-4D97-AF65-F5344CB8AC3E}">
        <p14:creationId xmlns:p14="http://schemas.microsoft.com/office/powerpoint/2010/main" val="24785638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64E45DA-74BD-4E99-B864-2A440A13FEBD}" type="datetimeFigureOut">
              <a:rPr lang="ur-PK" smtClean="0"/>
              <a:t>22/02/1443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t>‹#›</a:t>
            </a:fld>
            <a:endParaRPr lang="ur-PK"/>
          </a:p>
        </p:txBody>
      </p:sp>
    </p:spTree>
    <p:extLst>
      <p:ext uri="{BB962C8B-B14F-4D97-AF65-F5344CB8AC3E}">
        <p14:creationId xmlns:p14="http://schemas.microsoft.com/office/powerpoint/2010/main" val="19599052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1393" y="685800"/>
            <a:ext cx="1328123"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13524" y="685800"/>
            <a:ext cx="6016373"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64E45DA-74BD-4E99-B864-2A440A13FEBD}" type="datetimeFigureOut">
              <a:rPr lang="ur-PK" smtClean="0"/>
              <a:t>22/02/1443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t>‹#›</a:t>
            </a:fld>
            <a:endParaRPr lang="ur-PK"/>
          </a:p>
        </p:txBody>
      </p:sp>
    </p:spTree>
    <p:extLst>
      <p:ext uri="{BB962C8B-B14F-4D97-AF65-F5344CB8AC3E}">
        <p14:creationId xmlns:p14="http://schemas.microsoft.com/office/powerpoint/2010/main" val="23268644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14" name="Group 13"/>
          <p:cNvGrpSpPr/>
          <p:nvPr/>
        </p:nvGrpSpPr>
        <p:grpSpPr>
          <a:xfrm>
            <a:off x="0" y="0"/>
            <a:ext cx="2132013" cy="6858001"/>
            <a:chOff x="0" y="0"/>
            <a:chExt cx="2132013" cy="6858001"/>
          </a:xfrm>
        </p:grpSpPr>
        <p:sp>
          <p:nvSpPr>
            <p:cNvPr id="15" name="Freeform 6"/>
            <p:cNvSpPr/>
            <p:nvPr/>
          </p:nvSpPr>
          <p:spPr bwMode="auto">
            <a:xfrm>
              <a:off x="0" y="0"/>
              <a:ext cx="1073150" cy="5291138"/>
            </a:xfrm>
            <a:custGeom>
              <a:avLst/>
              <a:gdLst/>
              <a:ahLst/>
              <a:cxnLst/>
              <a:rect l="0" t="0" r="r" b="b"/>
              <a:pathLst>
                <a:path w="676" h="3333">
                  <a:moveTo>
                    <a:pt x="0" y="3132"/>
                  </a:moveTo>
                  <a:lnTo>
                    <a:pt x="0" y="3312"/>
                  </a:lnTo>
                  <a:lnTo>
                    <a:pt x="126" y="3333"/>
                  </a:lnTo>
                  <a:lnTo>
                    <a:pt x="676" y="0"/>
                  </a:lnTo>
                  <a:lnTo>
                    <a:pt x="514" y="0"/>
                  </a:lnTo>
                  <a:lnTo>
                    <a:pt x="0" y="3132"/>
                  </a:lnTo>
                  <a:close/>
                </a:path>
              </a:pathLst>
            </a:custGeom>
            <a:solidFill>
              <a:schemeClr val="accent1"/>
            </a:solidFill>
            <a:ln>
              <a:noFill/>
            </a:ln>
          </p:spPr>
        </p:sp>
        <p:sp>
          <p:nvSpPr>
            <p:cNvPr id="16" name="Freeform 7"/>
            <p:cNvSpPr/>
            <p:nvPr/>
          </p:nvSpPr>
          <p:spPr bwMode="auto">
            <a:xfrm>
              <a:off x="0" y="0"/>
              <a:ext cx="758825" cy="4624388"/>
            </a:xfrm>
            <a:custGeom>
              <a:avLst/>
              <a:gdLst/>
              <a:ahLst/>
              <a:cxnLst/>
              <a:rect l="0" t="0" r="r" b="b"/>
              <a:pathLst>
                <a:path w="478" h="2913">
                  <a:moveTo>
                    <a:pt x="478" y="0"/>
                  </a:moveTo>
                  <a:lnTo>
                    <a:pt x="318" y="0"/>
                  </a:lnTo>
                  <a:lnTo>
                    <a:pt x="0" y="1938"/>
                  </a:lnTo>
                  <a:lnTo>
                    <a:pt x="0" y="2913"/>
                  </a:lnTo>
                  <a:lnTo>
                    <a:pt x="478" y="0"/>
                  </a:lnTo>
                  <a:close/>
                </a:path>
              </a:pathLst>
            </a:custGeom>
            <a:solidFill>
              <a:schemeClr val="tx1">
                <a:lumMod val="65000"/>
                <a:lumOff val="35000"/>
              </a:schemeClr>
            </a:solidFill>
            <a:ln>
              <a:noFill/>
            </a:ln>
          </p:spPr>
        </p:sp>
        <p:sp>
          <p:nvSpPr>
            <p:cNvPr id="17" name="Freeform 8"/>
            <p:cNvSpPr/>
            <p:nvPr/>
          </p:nvSpPr>
          <p:spPr bwMode="auto">
            <a:xfrm>
              <a:off x="0" y="5662613"/>
              <a:ext cx="906463" cy="1195388"/>
            </a:xfrm>
            <a:custGeom>
              <a:avLst/>
              <a:gdLst/>
              <a:ahLst/>
              <a:cxnLst/>
              <a:rect l="0" t="0" r="r" b="b"/>
              <a:pathLst>
                <a:path w="571" h="753">
                  <a:moveTo>
                    <a:pt x="0" y="0"/>
                  </a:moveTo>
                  <a:lnTo>
                    <a:pt x="0" y="12"/>
                  </a:lnTo>
                  <a:lnTo>
                    <a:pt x="538" y="753"/>
                  </a:lnTo>
                  <a:lnTo>
                    <a:pt x="571" y="753"/>
                  </a:lnTo>
                  <a:lnTo>
                    <a:pt x="0" y="0"/>
                  </a:lnTo>
                  <a:close/>
                </a:path>
              </a:pathLst>
            </a:custGeom>
            <a:solidFill>
              <a:schemeClr val="tx1">
                <a:lumMod val="85000"/>
                <a:lumOff val="15000"/>
              </a:schemeClr>
            </a:solidFill>
            <a:ln>
              <a:noFill/>
            </a:ln>
          </p:spPr>
        </p:sp>
        <p:sp>
          <p:nvSpPr>
            <p:cNvPr id="18" name="Freeform 9"/>
            <p:cNvSpPr/>
            <p:nvPr/>
          </p:nvSpPr>
          <p:spPr bwMode="auto">
            <a:xfrm>
              <a:off x="0" y="5295900"/>
              <a:ext cx="1487488" cy="1562100"/>
            </a:xfrm>
            <a:custGeom>
              <a:avLst/>
              <a:gdLst/>
              <a:ahLst/>
              <a:cxnLst/>
              <a:rect l="0" t="0" r="r" b="b"/>
              <a:pathLst>
                <a:path w="937" h="984">
                  <a:moveTo>
                    <a:pt x="0" y="0"/>
                  </a:moveTo>
                  <a:lnTo>
                    <a:pt x="0" y="3"/>
                  </a:lnTo>
                  <a:lnTo>
                    <a:pt x="901" y="984"/>
                  </a:lnTo>
                  <a:lnTo>
                    <a:pt x="937" y="984"/>
                  </a:lnTo>
                  <a:lnTo>
                    <a:pt x="0" y="0"/>
                  </a:lnTo>
                  <a:close/>
                </a:path>
              </a:pathLst>
            </a:custGeom>
            <a:solidFill>
              <a:schemeClr val="accent1">
                <a:lumMod val="50000"/>
              </a:schemeClr>
            </a:solidFill>
            <a:ln>
              <a:noFill/>
            </a:ln>
          </p:spPr>
        </p:sp>
        <p:sp>
          <p:nvSpPr>
            <p:cNvPr id="19" name="Freeform 10"/>
            <p:cNvSpPr/>
            <p:nvPr/>
          </p:nvSpPr>
          <p:spPr bwMode="auto">
            <a:xfrm>
              <a:off x="0" y="5257800"/>
              <a:ext cx="2132013" cy="1600200"/>
            </a:xfrm>
            <a:custGeom>
              <a:avLst/>
              <a:gdLst/>
              <a:ahLst/>
              <a:cxnLst/>
              <a:rect l="0" t="0" r="r" b="b"/>
              <a:pathLst>
                <a:path w="1343" h="1008">
                  <a:moveTo>
                    <a:pt x="0" y="24"/>
                  </a:moveTo>
                  <a:lnTo>
                    <a:pt x="937" y="1008"/>
                  </a:lnTo>
                  <a:lnTo>
                    <a:pt x="1343" y="1008"/>
                  </a:lnTo>
                  <a:lnTo>
                    <a:pt x="126" y="21"/>
                  </a:lnTo>
                  <a:lnTo>
                    <a:pt x="0" y="0"/>
                  </a:lnTo>
                  <a:lnTo>
                    <a:pt x="0" y="24"/>
                  </a:lnTo>
                  <a:close/>
                </a:path>
              </a:pathLst>
            </a:custGeom>
            <a:solidFill>
              <a:schemeClr val="accent1">
                <a:lumMod val="75000"/>
              </a:schemeClr>
            </a:solidFill>
            <a:ln>
              <a:noFill/>
            </a:ln>
          </p:spPr>
        </p:sp>
        <p:sp>
          <p:nvSpPr>
            <p:cNvPr id="20" name="Freeform 11"/>
            <p:cNvSpPr/>
            <p:nvPr/>
          </p:nvSpPr>
          <p:spPr bwMode="auto">
            <a:xfrm>
              <a:off x="0" y="5357813"/>
              <a:ext cx="1377950" cy="1500188"/>
            </a:xfrm>
            <a:custGeom>
              <a:avLst/>
              <a:gdLst/>
              <a:ahLst/>
              <a:cxnLst/>
              <a:rect l="0" t="0" r="r" b="b"/>
              <a:pathLst>
                <a:path w="868" h="945">
                  <a:moveTo>
                    <a:pt x="0" y="192"/>
                  </a:moveTo>
                  <a:lnTo>
                    <a:pt x="571" y="945"/>
                  </a:lnTo>
                  <a:lnTo>
                    <a:pt x="868" y="945"/>
                  </a:lnTo>
                  <a:lnTo>
                    <a:pt x="0" y="0"/>
                  </a:lnTo>
                  <a:lnTo>
                    <a:pt x="0" y="192"/>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982133" y="457201"/>
            <a:ext cx="7704667" cy="1981200"/>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82134" y="2667000"/>
            <a:ext cx="7704666" cy="3356995"/>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358679" y="6116070"/>
            <a:ext cx="85747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64E45DA-74BD-4E99-B864-2A440A13FEBD}" type="datetimeFigureOut">
              <a:rPr lang="ur-PK" smtClean="0"/>
              <a:t>22/02/1443</a:t>
            </a:fld>
            <a:endParaRPr lang="ur-PK"/>
          </a:p>
        </p:txBody>
      </p:sp>
      <p:sp>
        <p:nvSpPr>
          <p:cNvPr id="5" name="Footer Placeholder 4"/>
          <p:cNvSpPr>
            <a:spLocks noGrp="1"/>
          </p:cNvSpPr>
          <p:nvPr>
            <p:ph type="ftr" sz="quarter" idx="3"/>
          </p:nvPr>
        </p:nvSpPr>
        <p:spPr>
          <a:xfrm>
            <a:off x="1986997" y="6116070"/>
            <a:ext cx="531451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ur-PK"/>
          </a:p>
        </p:txBody>
      </p:sp>
      <p:sp>
        <p:nvSpPr>
          <p:cNvPr id="6" name="Slide Number Placeholder 5"/>
          <p:cNvSpPr>
            <a:spLocks noGrp="1"/>
          </p:cNvSpPr>
          <p:nvPr>
            <p:ph type="sldNum" sz="quarter" idx="4"/>
          </p:nvPr>
        </p:nvSpPr>
        <p:spPr>
          <a:xfrm>
            <a:off x="8273317" y="6116070"/>
            <a:ext cx="41348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B446558-BA1D-4411-9BCA-0A012C26ECFB}" type="slidenum">
              <a:rPr lang="ur-PK" smtClean="0"/>
              <a:t>‹#›</a:t>
            </a:fld>
            <a:endParaRPr lang="ur-PK"/>
          </a:p>
        </p:txBody>
      </p:sp>
    </p:spTree>
    <p:extLst>
      <p:ext uri="{BB962C8B-B14F-4D97-AF65-F5344CB8AC3E}">
        <p14:creationId xmlns:p14="http://schemas.microsoft.com/office/powerpoint/2010/main" val="3365038030"/>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457200" rtl="1" eaLnBrk="1" latinLnBrk="0" hangingPunct="1">
        <a:spcBef>
          <a:spcPct val="0"/>
        </a:spcBef>
        <a:buNone/>
        <a:defRPr sz="4000" kern="1200" cap="none">
          <a:ln w="3175" cmpd="sng">
            <a:noFill/>
          </a:ln>
          <a:solidFill>
            <a:schemeClr val="tx1"/>
          </a:solidFill>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85750" indent="-285750" algn="r" defTabSz="457200" rtl="1"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r" defTabSz="457200" rtl="1"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r" defTabSz="457200" rtl="1"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r" defTabSz="457200" rtl="1"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81877" y="1152943"/>
            <a:ext cx="8362123" cy="2123658"/>
          </a:xfrm>
          <a:prstGeom prst="rect">
            <a:avLst/>
          </a:prstGeom>
          <a:noFill/>
        </p:spPr>
        <p:txBody>
          <a:bodyPr wrap="square" rtlCol="0">
            <a:spAutoFit/>
          </a:bodyPr>
          <a:lstStyle/>
          <a:p>
            <a:pPr algn="ctr" rtl="1">
              <a:lnSpc>
                <a:spcPct val="150000"/>
              </a:lnSpc>
            </a:pPr>
            <a:r>
              <a:rPr lang="ur-PK" sz="4400" dirty="0">
                <a:solidFill>
                  <a:srgbClr val="002060"/>
                </a:solidFill>
                <a:latin typeface="_PDMS_Nowshera" panose="00000400000000000000" pitchFamily="2" charset="-78"/>
                <a:cs typeface="_PDMS_Nowshera" panose="00000400000000000000" pitchFamily="2" charset="-78"/>
              </a:rPr>
              <a:t>آن لائن تفہیم و تحفیظ </a:t>
            </a:r>
          </a:p>
          <a:p>
            <a:pPr algn="ctr" rtl="1">
              <a:lnSpc>
                <a:spcPct val="150000"/>
              </a:lnSpc>
            </a:pPr>
            <a:r>
              <a:rPr lang="ur-PK" sz="4400" dirty="0">
                <a:solidFill>
                  <a:srgbClr val="002060"/>
                </a:solidFill>
                <a:latin typeface="_PDMS_Nowshera" panose="00000400000000000000" pitchFamily="2" charset="-78"/>
                <a:cs typeface="_PDMS_Nowshera" panose="00000400000000000000" pitchFamily="2" charset="-78"/>
              </a:rPr>
              <a:t>حدیث کورس</a:t>
            </a:r>
            <a:endParaRPr lang="en-US" sz="4400" dirty="0">
              <a:solidFill>
                <a:srgbClr val="002060"/>
              </a:solidFill>
              <a:latin typeface="_PDMS_Nowshera" panose="00000400000000000000" pitchFamily="2" charset="-78"/>
              <a:cs typeface="_PDMS_Nowshera" panose="00000400000000000000" pitchFamily="2" charset="-78"/>
            </a:endParaRPr>
          </a:p>
        </p:txBody>
      </p:sp>
      <p:sp>
        <p:nvSpPr>
          <p:cNvPr id="5" name="Rounded Rectangle 4"/>
          <p:cNvSpPr/>
          <p:nvPr/>
        </p:nvSpPr>
        <p:spPr>
          <a:xfrm>
            <a:off x="3614526" y="3735101"/>
            <a:ext cx="2816088" cy="1265518"/>
          </a:xfrm>
          <a:prstGeom prst="roundRect">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3614526" y="3871366"/>
            <a:ext cx="2816088" cy="1015663"/>
          </a:xfrm>
          <a:prstGeom prst="rect">
            <a:avLst/>
          </a:prstGeom>
          <a:noFill/>
        </p:spPr>
        <p:txBody>
          <a:bodyPr wrap="square" rtlCol="0">
            <a:spAutoFit/>
          </a:bodyPr>
          <a:lstStyle/>
          <a:p>
            <a:pPr algn="ctr" rtl="1"/>
            <a:r>
              <a:rPr lang="ur-PK" sz="6000" dirty="0">
                <a:solidFill>
                  <a:schemeClr val="bg1"/>
                </a:solidFill>
                <a:latin typeface="Jameel Noori Nastaleeq" panose="02000503000000020004" pitchFamily="2" charset="-78"/>
                <a:cs typeface="Jameel Noori Nastaleeq" panose="02000503000000020004" pitchFamily="2" charset="-78"/>
              </a:rPr>
              <a:t>کلاس نمبر3</a:t>
            </a:r>
            <a:endParaRPr lang="en-US" sz="6000" dirty="0">
              <a:solidFill>
                <a:schemeClr val="bg1"/>
              </a:solidFill>
              <a:latin typeface="Jameel Noori Nastaleeq" panose="02000503000000020004" pitchFamily="2" charset="-78"/>
              <a:cs typeface="Jameel Noori Nastaleeq" panose="02000503000000020004" pitchFamily="2" charset="-78"/>
            </a:endParaRPr>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95534" y="5704762"/>
            <a:ext cx="9239535" cy="1132765"/>
          </a:xfrm>
          <a:prstGeom prst="rect">
            <a:avLst/>
          </a:prstGeom>
        </p:spPr>
      </p:pic>
      <p:sp>
        <p:nvSpPr>
          <p:cNvPr id="8" name="TextBox 7"/>
          <p:cNvSpPr txBox="1"/>
          <p:nvPr/>
        </p:nvSpPr>
        <p:spPr>
          <a:xfrm>
            <a:off x="3614526" y="5063050"/>
            <a:ext cx="2816088" cy="584775"/>
          </a:xfrm>
          <a:prstGeom prst="rect">
            <a:avLst/>
          </a:prstGeom>
          <a:noFill/>
        </p:spPr>
        <p:txBody>
          <a:bodyPr wrap="square" rtlCol="0">
            <a:spAutoFit/>
          </a:bodyPr>
          <a:lstStyle/>
          <a:p>
            <a:pPr algn="ctr" rtl="1"/>
            <a:r>
              <a:rPr lang="ur-PK" sz="3200" dirty="0">
                <a:solidFill>
                  <a:srgbClr val="0C2F4F"/>
                </a:solidFill>
                <a:latin typeface="Jameel Noori Nastaleeq" panose="02000503000000020004" pitchFamily="2" charset="-78"/>
                <a:cs typeface="Jameel Noori Nastaleeq" panose="02000503000000020004" pitchFamily="2" charset="-78"/>
              </a:rPr>
              <a:t>معلمہ شازیہ رشید</a:t>
            </a:r>
            <a:endParaRPr lang="en-US" sz="3200" dirty="0">
              <a:solidFill>
                <a:srgbClr val="0C2F4F"/>
              </a:solidFill>
              <a:latin typeface="Jameel Noori Nastaleeq" panose="02000503000000020004" pitchFamily="2" charset="-78"/>
              <a:cs typeface="Jameel Noori Nastaleeq" panose="02000503000000020004" pitchFamily="2" charset="-78"/>
            </a:endParaRPr>
          </a:p>
        </p:txBody>
      </p:sp>
    </p:spTree>
    <p:extLst>
      <p:ext uri="{BB962C8B-B14F-4D97-AF65-F5344CB8AC3E}">
        <p14:creationId xmlns:p14="http://schemas.microsoft.com/office/powerpoint/2010/main" val="16861122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A8523-11A8-40A6-9A68-290BBEC78070}"/>
              </a:ext>
            </a:extLst>
          </p:cNvPr>
          <p:cNvSpPr>
            <a:spLocks noGrp="1"/>
          </p:cNvSpPr>
          <p:nvPr>
            <p:ph type="title"/>
          </p:nvPr>
        </p:nvSpPr>
        <p:spPr>
          <a:xfrm>
            <a:off x="-95535" y="722889"/>
            <a:ext cx="8911390" cy="2826329"/>
          </a:xfrm>
        </p:spPr>
        <p:txBody>
          <a:bodyPr>
            <a:normAutofit fontScale="90000"/>
          </a:bodyPr>
          <a:lstStyle/>
          <a:p>
            <a:pPr algn="r">
              <a:lnSpc>
                <a:spcPct val="150000"/>
              </a:lnSpc>
            </a:pPr>
            <a:r>
              <a:rPr lang="ur-PK" sz="4400" dirty="0">
                <a:solidFill>
                  <a:srgbClr val="FF0000"/>
                </a:solidFill>
                <a:latin typeface="Al_Mushaf" panose="02000000000000000000" pitchFamily="2" charset="-78"/>
                <a:cs typeface="Al_Mushaf" panose="02000000000000000000" pitchFamily="2" charset="-78"/>
              </a:rPr>
              <a:t/>
            </a:r>
            <a:br>
              <a:rPr lang="ur-PK" sz="4400" dirty="0">
                <a:solidFill>
                  <a:srgbClr val="FF0000"/>
                </a:solidFill>
                <a:latin typeface="Al_Mushaf" panose="02000000000000000000" pitchFamily="2" charset="-78"/>
                <a:cs typeface="Al_Mushaf" panose="02000000000000000000" pitchFamily="2" charset="-78"/>
              </a:rPr>
            </a:br>
            <a:r>
              <a:rPr lang="ur-PK" sz="4400" dirty="0">
                <a:solidFill>
                  <a:srgbClr val="FF0000"/>
                </a:solidFill>
                <a:latin typeface="Al_Mushaf" panose="02000000000000000000" pitchFamily="2" charset="-78"/>
                <a:cs typeface="Al_Mushaf" panose="02000000000000000000" pitchFamily="2" charset="-78"/>
              </a:rPr>
              <a:t/>
            </a:r>
            <a:br>
              <a:rPr lang="ur-PK" sz="4400" dirty="0">
                <a:solidFill>
                  <a:srgbClr val="FF0000"/>
                </a:solidFill>
                <a:latin typeface="Al_Mushaf" panose="02000000000000000000" pitchFamily="2" charset="-78"/>
                <a:cs typeface="Al_Mushaf" panose="02000000000000000000" pitchFamily="2" charset="-78"/>
              </a:rPr>
            </a:br>
            <a:r>
              <a:rPr lang="ur-PK" sz="4400" dirty="0">
                <a:solidFill>
                  <a:srgbClr val="FF0000"/>
                </a:solidFill>
                <a:latin typeface="Al_Mushaf" panose="02000000000000000000" pitchFamily="2" charset="-78"/>
                <a:cs typeface="Al_Mushaf" panose="02000000000000000000" pitchFamily="2" charset="-78"/>
              </a:rPr>
              <a:t/>
            </a:r>
            <a:br>
              <a:rPr lang="ur-PK" sz="4400" dirty="0">
                <a:solidFill>
                  <a:srgbClr val="FF0000"/>
                </a:solidFill>
                <a:latin typeface="Al_Mushaf" panose="02000000000000000000" pitchFamily="2" charset="-78"/>
                <a:cs typeface="Al_Mushaf" panose="02000000000000000000" pitchFamily="2" charset="-78"/>
              </a:rPr>
            </a:br>
            <a:r>
              <a:rPr lang="ur-PK" sz="4400" dirty="0">
                <a:solidFill>
                  <a:srgbClr val="FF0000"/>
                </a:solidFill>
                <a:latin typeface="Al_Mushaf" panose="02000000000000000000" pitchFamily="2" charset="-78"/>
                <a:cs typeface="Al_Mushaf" panose="02000000000000000000" pitchFamily="2" charset="-78"/>
              </a:rPr>
              <a:t>قَالَ رَسُوْلُ اللہِ ﷺ </a:t>
            </a:r>
            <a:r>
              <a:rPr lang="ur-PK" dirty="0">
                <a:latin typeface="Al_Mushaf" panose="02000000000000000000" pitchFamily="2" charset="-78"/>
                <a:cs typeface="Al_Mushaf" panose="02000000000000000000" pitchFamily="2" charset="-78"/>
              </a:rPr>
              <a:t/>
            </a:r>
            <a:br>
              <a:rPr lang="ur-PK" dirty="0">
                <a:latin typeface="Al_Mushaf" panose="02000000000000000000" pitchFamily="2" charset="-78"/>
                <a:cs typeface="Al_Mushaf" panose="02000000000000000000" pitchFamily="2" charset="-78"/>
              </a:rPr>
            </a:br>
            <a:r>
              <a:rPr lang="ur-PK" sz="4400" dirty="0">
                <a:latin typeface="Al_Mushaf" panose="02000000000000000000" pitchFamily="2" charset="-78"/>
                <a:cs typeface="Al_Mushaf" panose="02000000000000000000" pitchFamily="2" charset="-78"/>
              </a:rPr>
              <a:t>ذَاقَ طَعْمَ الْاِیْمَانِ مَنْ رَضِیَ بِاللہِ رَبًّا </a:t>
            </a:r>
            <a:r>
              <a:rPr lang="ur-PK" sz="4400" dirty="0" smtClean="0">
                <a:latin typeface="Al_Mushaf" panose="02000000000000000000" pitchFamily="2" charset="-78"/>
                <a:cs typeface="Al_Mushaf" panose="02000000000000000000" pitchFamily="2" charset="-78"/>
              </a:rPr>
              <a:t>وَّبِالْاِسْلَامِ </a:t>
            </a:r>
            <a:r>
              <a:rPr lang="ur-PK" sz="4400" dirty="0">
                <a:latin typeface="Al_Mushaf" panose="02000000000000000000" pitchFamily="2" charset="-78"/>
                <a:cs typeface="Al_Mushaf" panose="02000000000000000000" pitchFamily="2" charset="-78"/>
              </a:rPr>
              <a:t>دِیْنًا </a:t>
            </a:r>
            <a:r>
              <a:rPr lang="ur-PK" sz="4400" dirty="0" smtClean="0">
                <a:latin typeface="Al_Mushaf" panose="02000000000000000000" pitchFamily="2" charset="-78"/>
                <a:cs typeface="Al_Mushaf" panose="02000000000000000000" pitchFamily="2" charset="-78"/>
              </a:rPr>
              <a:t>وَّبِمُحَمَّدٍ رَّسُوْلًا</a:t>
            </a:r>
            <a:r>
              <a:rPr lang="ur-PK" sz="5300" dirty="0">
                <a:latin typeface="Al_Mushaf" panose="02000000000000000000" pitchFamily="2" charset="-78"/>
                <a:cs typeface="Al_Mushaf" panose="02000000000000000000" pitchFamily="2" charset="-78"/>
              </a:rPr>
              <a:t/>
            </a:r>
            <a:br>
              <a:rPr lang="ur-PK" sz="5300" dirty="0">
                <a:latin typeface="Al_Mushaf" panose="02000000000000000000" pitchFamily="2" charset="-78"/>
                <a:cs typeface="Al_Mushaf" panose="02000000000000000000" pitchFamily="2" charset="-78"/>
              </a:rPr>
            </a:br>
            <a:r>
              <a:rPr lang="en-US" dirty="0"/>
              <a:t/>
            </a:r>
            <a:br>
              <a:rPr lang="en-US" dirty="0"/>
            </a:br>
            <a:r>
              <a:rPr lang="en-US" dirty="0">
                <a:latin typeface="Jameel Noori Nastaleeq" panose="02000503000000000004" pitchFamily="2" charset="-78"/>
                <a:cs typeface="Jameel Noori Nastaleeq" panose="02000503000000000004" pitchFamily="2" charset="-78"/>
              </a:rPr>
              <a:t/>
            </a:r>
            <a:br>
              <a:rPr lang="en-US" dirty="0">
                <a:latin typeface="Jameel Noori Nastaleeq" panose="02000503000000000004" pitchFamily="2" charset="-78"/>
                <a:cs typeface="Jameel Noori Nastaleeq" panose="02000503000000000004" pitchFamily="2" charset="-78"/>
              </a:rPr>
            </a:br>
            <a:r>
              <a:rPr lang="en-US" dirty="0">
                <a:latin typeface="Jameel Noori Nastaleeq" panose="02000503000000000004" pitchFamily="2" charset="-78"/>
                <a:cs typeface="Jameel Noori Nastaleeq" panose="02000503000000000004" pitchFamily="2" charset="-78"/>
              </a:rPr>
              <a:t/>
            </a:r>
            <a:br>
              <a:rPr lang="en-US" dirty="0">
                <a:latin typeface="Jameel Noori Nastaleeq" panose="02000503000000000004" pitchFamily="2" charset="-78"/>
                <a:cs typeface="Jameel Noori Nastaleeq" panose="02000503000000000004" pitchFamily="2" charset="-78"/>
              </a:rPr>
            </a:br>
            <a:endParaRPr lang="ur-PK" dirty="0">
              <a:latin typeface="Jameel Noori Nastaleeq" panose="02000503000000000004" pitchFamily="2" charset="-78"/>
              <a:cs typeface="Jameel Noori Nastaleeq" panose="02000503000000000004" pitchFamily="2" charset="-78"/>
            </a:endParaRPr>
          </a:p>
        </p:txBody>
      </p:sp>
      <p:sp>
        <p:nvSpPr>
          <p:cNvPr id="3" name="Content Placeholder 2">
            <a:extLst>
              <a:ext uri="{FF2B5EF4-FFF2-40B4-BE49-F238E27FC236}">
                <a16:creationId xmlns:a16="http://schemas.microsoft.com/office/drawing/2014/main" id="{EE1BCEF4-7A95-446B-A02E-6F6181ADC53E}"/>
              </a:ext>
            </a:extLst>
          </p:cNvPr>
          <p:cNvSpPr>
            <a:spLocks noGrp="1"/>
          </p:cNvSpPr>
          <p:nvPr>
            <p:ph idx="1"/>
          </p:nvPr>
        </p:nvSpPr>
        <p:spPr>
          <a:xfrm>
            <a:off x="1020418" y="3147745"/>
            <a:ext cx="7503890" cy="2826329"/>
          </a:xfrm>
        </p:spPr>
        <p:txBody>
          <a:bodyPr>
            <a:normAutofit/>
          </a:bodyPr>
          <a:lstStyle/>
          <a:p>
            <a:pPr marL="0" indent="0">
              <a:lnSpc>
                <a:spcPct val="110000"/>
              </a:lnSpc>
              <a:buNone/>
            </a:pPr>
            <a:r>
              <a:rPr lang="ur-PK" sz="2800" dirty="0">
                <a:solidFill>
                  <a:srgbClr val="FF0000"/>
                </a:solidFill>
                <a:latin typeface="Jameel Noori Nastaleeq" panose="02000503000000000004" pitchFamily="2" charset="-78"/>
                <a:cs typeface="Jameel Noori Nastaleeq" panose="02000503000000000004" pitchFamily="2" charset="-78"/>
              </a:rPr>
              <a:t>رسول اللہﷺ نے فرمایا    </a:t>
            </a:r>
          </a:p>
          <a:p>
            <a:pPr marL="0" indent="0" algn="ctr">
              <a:lnSpc>
                <a:spcPct val="110000"/>
              </a:lnSpc>
              <a:buNone/>
            </a:pPr>
            <a:r>
              <a:rPr lang="ur-PK" sz="2800" dirty="0">
                <a:latin typeface="Jameel Noori Nastaleeq" panose="02000503000000000004" pitchFamily="2" charset="-78"/>
                <a:cs typeface="Jameel Noori Nastaleeq" panose="02000503000000000004" pitchFamily="2" charset="-78"/>
              </a:rPr>
              <a:t>اس شخص نے ایمان کی مٹھاس پا لی جو راضی ہو گیا اللہ کے رب ہونے پر ، اسلام کے دین ہونے پر </a:t>
            </a:r>
            <a:r>
              <a:rPr lang="ur-PK" sz="2800" dirty="0" smtClean="0">
                <a:latin typeface="Jameel Noori Nastaleeq" panose="02000503000000000004" pitchFamily="2" charset="-78"/>
                <a:cs typeface="Jameel Noori Nastaleeq" panose="02000503000000000004" pitchFamily="2" charset="-78"/>
              </a:rPr>
              <a:t>اور </a:t>
            </a:r>
            <a:r>
              <a:rPr lang="ur-PK" sz="2800" dirty="0">
                <a:latin typeface="Jameel Noori Nastaleeq" panose="02000503000000000004" pitchFamily="2" charset="-78"/>
                <a:cs typeface="Jameel Noori Nastaleeq" panose="02000503000000000004" pitchFamily="2" charset="-78"/>
              </a:rPr>
              <a:t>محمد ﷺ کے رسول  ہونے پر </a:t>
            </a:r>
            <a:r>
              <a:rPr lang="en-US" dirty="0">
                <a:latin typeface="Jameel Noori Nastaleeq" panose="02000503000000000004" pitchFamily="2" charset="-78"/>
                <a:cs typeface="Jameel Noori Nastaleeq" panose="02000503000000000004" pitchFamily="2" charset="-78"/>
              </a:rPr>
              <a:t/>
            </a:r>
            <a:br>
              <a:rPr lang="en-US" dirty="0">
                <a:latin typeface="Jameel Noori Nastaleeq" panose="02000503000000000004" pitchFamily="2" charset="-78"/>
                <a:cs typeface="Jameel Noori Nastaleeq" panose="02000503000000000004" pitchFamily="2" charset="-78"/>
              </a:rPr>
            </a:br>
            <a:r>
              <a:rPr lang="ur-PK" sz="1600" dirty="0">
                <a:latin typeface="Jameel Noori Nastaleeq" panose="02000503000000000004" pitchFamily="2" charset="-78"/>
                <a:cs typeface="Jameel Noori Nastaleeq" panose="02000503000000000004" pitchFamily="2" charset="-78"/>
              </a:rPr>
              <a:t>(صحیح مسلم 34)</a:t>
            </a:r>
            <a:endParaRPr lang="ur-PK" sz="1600" dirty="0"/>
          </a:p>
        </p:txBody>
      </p:sp>
      <p:pic>
        <p:nvPicPr>
          <p:cNvPr id="8" name="Picture 7">
            <a:extLst>
              <a:ext uri="{FF2B5EF4-FFF2-40B4-BE49-F238E27FC236}">
                <a16:creationId xmlns:a16="http://schemas.microsoft.com/office/drawing/2014/main" id="{A5FEC46B-EC04-417F-8278-DB6C16A5DAE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95535" y="5757706"/>
            <a:ext cx="9239535" cy="1064006"/>
          </a:xfrm>
          <a:prstGeom prst="rect">
            <a:avLst/>
          </a:prstGeom>
        </p:spPr>
      </p:pic>
      <p:sp>
        <p:nvSpPr>
          <p:cNvPr id="9" name="Rounded Rectangle 4" descr="حدیث نمبر 5&#10;">
            <a:extLst>
              <a:ext uri="{FF2B5EF4-FFF2-40B4-BE49-F238E27FC236}">
                <a16:creationId xmlns:a16="http://schemas.microsoft.com/office/drawing/2014/main" id="{045391E2-2326-425E-9420-215745EF634C}"/>
              </a:ext>
            </a:extLst>
          </p:cNvPr>
          <p:cNvSpPr/>
          <p:nvPr/>
        </p:nvSpPr>
        <p:spPr>
          <a:xfrm>
            <a:off x="6327912" y="121610"/>
            <a:ext cx="2816088" cy="817647"/>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ur-PK" sz="4000" dirty="0">
                <a:latin typeface="Jameel Noori Nastaleeq" panose="02000503000000000004" pitchFamily="2" charset="-78"/>
                <a:cs typeface="Jameel Noori Nastaleeq" panose="02000503000000000004" pitchFamily="2" charset="-78"/>
              </a:rPr>
              <a:t>حدیث نمبر5</a:t>
            </a:r>
            <a:endParaRPr lang="en-US" sz="4000" dirty="0"/>
          </a:p>
        </p:txBody>
      </p:sp>
    </p:spTree>
    <p:extLst>
      <p:ext uri="{BB962C8B-B14F-4D97-AF65-F5344CB8AC3E}">
        <p14:creationId xmlns:p14="http://schemas.microsoft.com/office/powerpoint/2010/main" val="5691023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BEC0B924-C36E-40C0-B35F-401518C6733C}"/>
              </a:ext>
            </a:extLst>
          </p:cNvPr>
          <p:cNvSpPr>
            <a:spLocks noGrp="1"/>
          </p:cNvSpPr>
          <p:nvPr>
            <p:ph idx="1"/>
          </p:nvPr>
        </p:nvSpPr>
        <p:spPr>
          <a:xfrm>
            <a:off x="834887" y="2228676"/>
            <a:ext cx="6659217" cy="3310734"/>
          </a:xfrm>
        </p:spPr>
        <p:txBody>
          <a:bodyPr>
            <a:noAutofit/>
          </a:bodyPr>
          <a:lstStyle/>
          <a:p>
            <a:pPr marL="0" indent="0">
              <a:buClr>
                <a:srgbClr val="0C2F4F"/>
              </a:buClr>
              <a:buNone/>
            </a:pPr>
            <a:r>
              <a:rPr lang="ur-PK" sz="4400" dirty="0">
                <a:solidFill>
                  <a:srgbClr val="0C2F4F"/>
                </a:solidFill>
                <a:latin typeface="Jameel Noori Nastaleeq" panose="02000503000000000004" pitchFamily="2" charset="-78"/>
                <a:cs typeface="Jameel Noori Nastaleeq" panose="02000503000000000004" pitchFamily="2" charset="-78"/>
              </a:rPr>
              <a:t>ایمان عربی زبان کا لفظ </a:t>
            </a:r>
            <a:r>
              <a:rPr lang="ur-PK" sz="4400" dirty="0" smtClean="0">
                <a:solidFill>
                  <a:srgbClr val="0C2F4F"/>
                </a:solidFill>
                <a:latin typeface="Jameel Noori Nastaleeq" panose="02000503000000000004" pitchFamily="2" charset="-78"/>
                <a:cs typeface="Jameel Noori Nastaleeq" panose="02000503000000000004" pitchFamily="2" charset="-78"/>
              </a:rPr>
              <a:t>ہےجس کے معنی</a:t>
            </a:r>
          </a:p>
          <a:p>
            <a:pPr marL="0" indent="0">
              <a:buClr>
                <a:srgbClr val="0C2F4F"/>
              </a:buClr>
              <a:buNone/>
            </a:pPr>
            <a:endParaRPr lang="ur-PK" sz="1800" u="sng" dirty="0">
              <a:solidFill>
                <a:srgbClr val="0C2F4F"/>
              </a:solidFill>
              <a:latin typeface="Jameel Noori Nastaleeq" panose="02000503000000000004" pitchFamily="2" charset="-78"/>
              <a:cs typeface="Jameel Noori Nastaleeq" panose="02000503000000000004" pitchFamily="2" charset="-78"/>
            </a:endParaRPr>
          </a:p>
          <a:p>
            <a:pPr marL="457200" indent="-457200">
              <a:buClr>
                <a:srgbClr val="0C2F4F"/>
              </a:buClr>
              <a:buFont typeface="+mj-lt"/>
              <a:buAutoNum type="arabicPeriod"/>
            </a:pPr>
            <a:r>
              <a:rPr lang="ur-PK" sz="4400" dirty="0">
                <a:solidFill>
                  <a:srgbClr val="0C2F4F"/>
                </a:solidFill>
                <a:latin typeface="Jameel Noori Nastaleeq" panose="02000503000000000004" pitchFamily="2" charset="-78"/>
                <a:cs typeface="Jameel Noori Nastaleeq" panose="02000503000000000004" pitchFamily="2" charset="-78"/>
              </a:rPr>
              <a:t>امن پانا</a:t>
            </a:r>
          </a:p>
          <a:p>
            <a:pPr marL="514350" indent="-514350">
              <a:buClr>
                <a:srgbClr val="0C2F4F"/>
              </a:buClr>
              <a:buFont typeface="+mj-lt"/>
              <a:buAutoNum type="arabicPeriod"/>
            </a:pPr>
            <a:r>
              <a:rPr lang="ur-PK" sz="4400" dirty="0">
                <a:solidFill>
                  <a:srgbClr val="0C2F4F"/>
                </a:solidFill>
                <a:latin typeface="Jameel Noori Nastaleeq" panose="02000503000000000004" pitchFamily="2" charset="-78"/>
                <a:cs typeface="Jameel Noori Nastaleeq" panose="02000503000000000004" pitchFamily="2" charset="-78"/>
              </a:rPr>
              <a:t>کسی کو سچا سمجھ کر اس کی بات پر یقین کرنا</a:t>
            </a:r>
          </a:p>
        </p:txBody>
      </p:sp>
      <p:sp>
        <p:nvSpPr>
          <p:cNvPr id="6" name="Rounded Rectangle 4" descr="حدیث نمبر 5&#10;">
            <a:extLst>
              <a:ext uri="{FF2B5EF4-FFF2-40B4-BE49-F238E27FC236}">
                <a16:creationId xmlns:a16="http://schemas.microsoft.com/office/drawing/2014/main" id="{602EFB83-F52C-49AC-8F0A-7E7E5965258F}"/>
              </a:ext>
            </a:extLst>
          </p:cNvPr>
          <p:cNvSpPr/>
          <p:nvPr/>
        </p:nvSpPr>
        <p:spPr>
          <a:xfrm>
            <a:off x="6327912" y="193848"/>
            <a:ext cx="2816088" cy="817647"/>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ur-PK" sz="4000" dirty="0">
                <a:latin typeface="Jameel Noori Nastaleeq" panose="02000503000000000004" pitchFamily="2" charset="-78"/>
                <a:cs typeface="Jameel Noori Nastaleeq" panose="02000503000000000004" pitchFamily="2" charset="-78"/>
              </a:rPr>
              <a:t>حدیث نمبر5</a:t>
            </a:r>
            <a:endParaRPr lang="en-US" sz="4000" dirty="0"/>
          </a:p>
        </p:txBody>
      </p:sp>
      <p:pic>
        <p:nvPicPr>
          <p:cNvPr id="7" name="Picture 6">
            <a:extLst>
              <a:ext uri="{FF2B5EF4-FFF2-40B4-BE49-F238E27FC236}">
                <a16:creationId xmlns:a16="http://schemas.microsoft.com/office/drawing/2014/main" id="{98921514-4B12-4898-BD49-12CC10617F9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95535" y="5750714"/>
            <a:ext cx="9239535" cy="1132765"/>
          </a:xfrm>
          <a:prstGeom prst="rect">
            <a:avLst/>
          </a:prstGeom>
        </p:spPr>
      </p:pic>
      <p:sp>
        <p:nvSpPr>
          <p:cNvPr id="3" name="Rectangle 2"/>
          <p:cNvSpPr/>
          <p:nvPr/>
        </p:nvSpPr>
        <p:spPr>
          <a:xfrm>
            <a:off x="5564435" y="1411564"/>
            <a:ext cx="2446504" cy="923330"/>
          </a:xfrm>
          <a:prstGeom prst="rect">
            <a:avLst/>
          </a:prstGeom>
        </p:spPr>
        <p:txBody>
          <a:bodyPr wrap="none">
            <a:spAutoFit/>
          </a:bodyPr>
          <a:lstStyle/>
          <a:p>
            <a:pPr algn="l" rtl="1"/>
            <a:r>
              <a:rPr lang="ur-PK" sz="5400" b="1" u="sng" dirty="0">
                <a:solidFill>
                  <a:srgbClr val="C00000"/>
                </a:solidFill>
                <a:latin typeface="Jameel Noori Nastaleeq" panose="02000503000000000004" pitchFamily="2" charset="-78"/>
                <a:cs typeface="Jameel Noori Nastaleeq" panose="02000503000000000004" pitchFamily="2" charset="-78"/>
              </a:rPr>
              <a:t>ایمان کیا ہے؟</a:t>
            </a:r>
            <a:endParaRPr lang="ur-PK" sz="5400" b="1" u="sng" dirty="0">
              <a:solidFill>
                <a:srgbClr val="C00000"/>
              </a:solidFill>
              <a:latin typeface="Jameel Noori Nastaleeq" panose="02000503000000000004" pitchFamily="2" charset="-78"/>
              <a:cs typeface="Jameel Noori Nastaleeq" panose="02000503000000000004" pitchFamily="2" charset="-78"/>
            </a:endParaRPr>
          </a:p>
        </p:txBody>
      </p:sp>
    </p:spTree>
    <p:extLst>
      <p:ext uri="{BB962C8B-B14F-4D97-AF65-F5344CB8AC3E}">
        <p14:creationId xmlns:p14="http://schemas.microsoft.com/office/powerpoint/2010/main" val="18868704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4A77577-EAEF-423D-BA39-47A7FF2F7BDA}"/>
              </a:ext>
            </a:extLst>
          </p:cNvPr>
          <p:cNvSpPr>
            <a:spLocks noGrp="1"/>
          </p:cNvSpPr>
          <p:nvPr>
            <p:ph idx="1"/>
          </p:nvPr>
        </p:nvSpPr>
        <p:spPr>
          <a:xfrm>
            <a:off x="1205947" y="2145517"/>
            <a:ext cx="5121965" cy="3754791"/>
          </a:xfrm>
        </p:spPr>
        <p:txBody>
          <a:bodyPr>
            <a:normAutofit/>
          </a:bodyPr>
          <a:lstStyle/>
          <a:p>
            <a:pPr>
              <a:buClr>
                <a:srgbClr val="0C2F4F"/>
              </a:buClr>
              <a:buFont typeface="Wingdings" panose="05000000000000000000" pitchFamily="2" charset="2"/>
              <a:buChar char="ü"/>
            </a:pPr>
            <a:r>
              <a:rPr lang="ur-PK" sz="4000" dirty="0">
                <a:solidFill>
                  <a:srgbClr val="0C2F4F"/>
                </a:solidFill>
                <a:latin typeface="Jameel Noori Nastaleeq" panose="02000503000000000004" pitchFamily="2" charset="-78"/>
                <a:cs typeface="Jameel Noori Nastaleeq" panose="02000503000000000004" pitchFamily="2" charset="-78"/>
              </a:rPr>
              <a:t>کسی پر ایمان لانا۔</a:t>
            </a:r>
          </a:p>
          <a:p>
            <a:pPr>
              <a:buClr>
                <a:srgbClr val="08405C"/>
              </a:buClr>
              <a:buFont typeface="Wingdings" panose="05000000000000000000" pitchFamily="2" charset="2"/>
              <a:buChar char="ü"/>
            </a:pPr>
            <a:r>
              <a:rPr lang="ur-PK" sz="4000" dirty="0">
                <a:solidFill>
                  <a:srgbClr val="0C2F4F"/>
                </a:solidFill>
                <a:latin typeface="Jameel Noori Nastaleeq" panose="02000503000000000004" pitchFamily="2" charset="-78"/>
                <a:cs typeface="Jameel Noori Nastaleeq" panose="02000503000000000004" pitchFamily="2" charset="-78"/>
              </a:rPr>
              <a:t>اس کی تصدیق کرنا۔</a:t>
            </a:r>
          </a:p>
          <a:p>
            <a:pPr>
              <a:buClr>
                <a:srgbClr val="0C2F4F"/>
              </a:buClr>
              <a:buFont typeface="Wingdings" panose="05000000000000000000" pitchFamily="2" charset="2"/>
              <a:buChar char="ü"/>
            </a:pPr>
            <a:r>
              <a:rPr lang="ur-PK" sz="4000" dirty="0">
                <a:solidFill>
                  <a:srgbClr val="0C2F4F"/>
                </a:solidFill>
                <a:latin typeface="Jameel Noori Nastaleeq" panose="02000503000000000004" pitchFamily="2" charset="-78"/>
                <a:cs typeface="Jameel Noori Nastaleeq" panose="02000503000000000004" pitchFamily="2" charset="-78"/>
              </a:rPr>
              <a:t>اس پریقین رکھنا۔</a:t>
            </a:r>
          </a:p>
          <a:p>
            <a:pPr marL="0" indent="0" algn="ctr">
              <a:buNone/>
            </a:pPr>
            <a:r>
              <a:rPr lang="ur-PK" sz="3600" dirty="0">
                <a:solidFill>
                  <a:srgbClr val="0C2F4F"/>
                </a:solidFill>
                <a:latin typeface="Jameel Noori Nastaleeq" panose="02000503000000000004" pitchFamily="2" charset="-78"/>
                <a:cs typeface="Jameel Noori Nastaleeq" panose="02000503000000000004" pitchFamily="2" charset="-78"/>
              </a:rPr>
              <a:t>(یعنی اقرار با للسان و تصدیق با لقلب)</a:t>
            </a:r>
          </a:p>
        </p:txBody>
      </p:sp>
      <p:pic>
        <p:nvPicPr>
          <p:cNvPr id="4" name="Picture 3">
            <a:extLst>
              <a:ext uri="{FF2B5EF4-FFF2-40B4-BE49-F238E27FC236}">
                <a16:creationId xmlns:a16="http://schemas.microsoft.com/office/drawing/2014/main" id="{96C92174-1657-410C-8CAE-F2A347F0064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95535" y="5750714"/>
            <a:ext cx="9239535" cy="1132765"/>
          </a:xfrm>
          <a:prstGeom prst="rect">
            <a:avLst/>
          </a:prstGeom>
        </p:spPr>
      </p:pic>
      <p:sp>
        <p:nvSpPr>
          <p:cNvPr id="5" name="Rounded Rectangle 4" descr="حدیث نمبر 5&#10;">
            <a:extLst>
              <a:ext uri="{FF2B5EF4-FFF2-40B4-BE49-F238E27FC236}">
                <a16:creationId xmlns:a16="http://schemas.microsoft.com/office/drawing/2014/main" id="{C3F74507-54EA-44FD-9187-3D87D6F57B04}"/>
              </a:ext>
            </a:extLst>
          </p:cNvPr>
          <p:cNvSpPr/>
          <p:nvPr/>
        </p:nvSpPr>
        <p:spPr>
          <a:xfrm>
            <a:off x="6327912" y="193848"/>
            <a:ext cx="2816088" cy="817647"/>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ur-PK" sz="4000" dirty="0">
                <a:latin typeface="Jameel Noori Nastaleeq" panose="02000503000000000004" pitchFamily="2" charset="-78"/>
                <a:cs typeface="Jameel Noori Nastaleeq" panose="02000503000000000004" pitchFamily="2" charset="-78"/>
              </a:rPr>
              <a:t>حدیث نمبر5</a:t>
            </a:r>
            <a:endParaRPr lang="en-US" sz="4000" dirty="0"/>
          </a:p>
        </p:txBody>
      </p:sp>
      <p:sp>
        <p:nvSpPr>
          <p:cNvPr id="6" name="Rectangle 5"/>
          <p:cNvSpPr/>
          <p:nvPr/>
        </p:nvSpPr>
        <p:spPr>
          <a:xfrm>
            <a:off x="4524232" y="1262116"/>
            <a:ext cx="3504486" cy="923330"/>
          </a:xfrm>
          <a:prstGeom prst="rect">
            <a:avLst/>
          </a:prstGeom>
        </p:spPr>
        <p:txBody>
          <a:bodyPr wrap="none">
            <a:spAutoFit/>
          </a:bodyPr>
          <a:lstStyle/>
          <a:p>
            <a:pPr algn="l" rtl="1"/>
            <a:r>
              <a:rPr lang="ur-PK" sz="5400" b="1" u="sng" dirty="0">
                <a:solidFill>
                  <a:srgbClr val="C00000"/>
                </a:solidFill>
                <a:latin typeface="Jameel Noori Nastaleeq" panose="02000503000000000004" pitchFamily="2" charset="-78"/>
                <a:cs typeface="Jameel Noori Nastaleeq" panose="02000503000000000004" pitchFamily="2" charset="-78"/>
              </a:rPr>
              <a:t> ایمان لانےسے مراد</a:t>
            </a:r>
            <a:endParaRPr lang="ur-PK" sz="5400" b="1" u="sng" dirty="0">
              <a:solidFill>
                <a:srgbClr val="C00000"/>
              </a:solidFill>
              <a:latin typeface="Jameel Noori Nastaleeq" panose="02000503000000000004" pitchFamily="2" charset="-78"/>
              <a:cs typeface="Jameel Noori Nastaleeq" panose="02000503000000000004" pitchFamily="2" charset="-78"/>
            </a:endParaRPr>
          </a:p>
        </p:txBody>
      </p:sp>
    </p:spTree>
    <p:extLst>
      <p:ext uri="{BB962C8B-B14F-4D97-AF65-F5344CB8AC3E}">
        <p14:creationId xmlns:p14="http://schemas.microsoft.com/office/powerpoint/2010/main" val="37374864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46AD89-2556-4082-8DB0-075902C4A655}"/>
              </a:ext>
            </a:extLst>
          </p:cNvPr>
          <p:cNvSpPr>
            <a:spLocks noGrp="1"/>
          </p:cNvSpPr>
          <p:nvPr>
            <p:ph idx="1"/>
          </p:nvPr>
        </p:nvSpPr>
        <p:spPr>
          <a:xfrm>
            <a:off x="1273681" y="2342465"/>
            <a:ext cx="6081276" cy="2077278"/>
          </a:xfrm>
        </p:spPr>
        <p:txBody>
          <a:bodyPr>
            <a:normAutofit/>
          </a:bodyPr>
          <a:lstStyle/>
          <a:p>
            <a:pPr marL="0" indent="0" algn="ctr">
              <a:buNone/>
            </a:pPr>
            <a:r>
              <a:rPr lang="ur-PK" sz="6000" dirty="0">
                <a:solidFill>
                  <a:srgbClr val="0C2F4F"/>
                </a:solidFill>
                <a:latin typeface="Jameel Noori Nastaleeq" panose="02000503000000000004" pitchFamily="2" charset="-78"/>
                <a:cs typeface="Jameel Noori Nastaleeq" panose="02000503000000000004" pitchFamily="2" charset="-78"/>
              </a:rPr>
              <a:t>اللہ کی ذات و صفات پر ایمان لانا</a:t>
            </a:r>
          </a:p>
        </p:txBody>
      </p:sp>
      <p:sp>
        <p:nvSpPr>
          <p:cNvPr id="5" name="Rounded Rectangle 4" descr="حدیث نمبر 5&#10;">
            <a:extLst>
              <a:ext uri="{FF2B5EF4-FFF2-40B4-BE49-F238E27FC236}">
                <a16:creationId xmlns:a16="http://schemas.microsoft.com/office/drawing/2014/main" id="{F1465A59-FEFF-4E83-96D8-AD9D6369D763}"/>
              </a:ext>
            </a:extLst>
          </p:cNvPr>
          <p:cNvSpPr/>
          <p:nvPr/>
        </p:nvSpPr>
        <p:spPr>
          <a:xfrm>
            <a:off x="6327912" y="193848"/>
            <a:ext cx="2816088" cy="817647"/>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ur-PK" sz="4000" dirty="0">
                <a:latin typeface="Jameel Noori Nastaleeq" panose="02000503000000000004" pitchFamily="2" charset="-78"/>
                <a:cs typeface="Jameel Noori Nastaleeq" panose="02000503000000000004" pitchFamily="2" charset="-78"/>
              </a:rPr>
              <a:t>حدیث نمبر5</a:t>
            </a:r>
            <a:endParaRPr lang="en-US" sz="4000" dirty="0"/>
          </a:p>
        </p:txBody>
      </p:sp>
      <p:pic>
        <p:nvPicPr>
          <p:cNvPr id="6" name="Picture 5">
            <a:extLst>
              <a:ext uri="{FF2B5EF4-FFF2-40B4-BE49-F238E27FC236}">
                <a16:creationId xmlns:a16="http://schemas.microsoft.com/office/drawing/2014/main" id="{8B3EAE30-0DB2-4877-9F3E-DFBF53D8EE4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95535" y="5750714"/>
            <a:ext cx="9239535" cy="1132765"/>
          </a:xfrm>
          <a:prstGeom prst="rect">
            <a:avLst/>
          </a:prstGeom>
        </p:spPr>
      </p:pic>
      <p:sp>
        <p:nvSpPr>
          <p:cNvPr id="7" name="Rectangle 6"/>
          <p:cNvSpPr/>
          <p:nvPr/>
        </p:nvSpPr>
        <p:spPr>
          <a:xfrm>
            <a:off x="5181604" y="1521551"/>
            <a:ext cx="2292615" cy="1015663"/>
          </a:xfrm>
          <a:prstGeom prst="rect">
            <a:avLst/>
          </a:prstGeom>
        </p:spPr>
        <p:txBody>
          <a:bodyPr wrap="none">
            <a:spAutoFit/>
          </a:bodyPr>
          <a:lstStyle/>
          <a:p>
            <a:pPr algn="ctr" rtl="1"/>
            <a:r>
              <a:rPr lang="ur-PK" sz="6000" b="1" u="sng" dirty="0">
                <a:solidFill>
                  <a:srgbClr val="C00000"/>
                </a:solidFill>
                <a:latin typeface="Jameel Noori Nastaleeq" panose="02000503000000000004" pitchFamily="2" charset="-78"/>
                <a:cs typeface="Jameel Noori Nastaleeq" panose="02000503000000000004" pitchFamily="2" charset="-78"/>
              </a:rPr>
              <a:t>اللہ پر ایمان</a:t>
            </a:r>
            <a:endParaRPr lang="ur-PK" sz="6000" b="1" u="sng" dirty="0">
              <a:solidFill>
                <a:srgbClr val="C00000"/>
              </a:solidFill>
              <a:latin typeface="Jameel Noori Nastaleeq" panose="02000503000000000004" pitchFamily="2" charset="-78"/>
              <a:cs typeface="Jameel Noori Nastaleeq" panose="02000503000000000004" pitchFamily="2" charset="-78"/>
            </a:endParaRPr>
          </a:p>
        </p:txBody>
      </p:sp>
    </p:spTree>
    <p:extLst>
      <p:ext uri="{BB962C8B-B14F-4D97-AF65-F5344CB8AC3E}">
        <p14:creationId xmlns:p14="http://schemas.microsoft.com/office/powerpoint/2010/main" val="39282201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EE47C5A-EF1F-42FE-B518-C6F75C5A0785}"/>
              </a:ext>
            </a:extLst>
          </p:cNvPr>
          <p:cNvSpPr>
            <a:spLocks noGrp="1"/>
          </p:cNvSpPr>
          <p:nvPr>
            <p:ph idx="1"/>
          </p:nvPr>
        </p:nvSpPr>
        <p:spPr>
          <a:xfrm>
            <a:off x="4161182" y="2282544"/>
            <a:ext cx="2789583" cy="2906650"/>
          </a:xfrm>
        </p:spPr>
        <p:txBody>
          <a:bodyPr>
            <a:normAutofit/>
          </a:bodyPr>
          <a:lstStyle/>
          <a:p>
            <a:pPr>
              <a:buClr>
                <a:srgbClr val="0C2F4F"/>
              </a:buClr>
              <a:buFont typeface="Wingdings" panose="05000000000000000000" pitchFamily="2" charset="2"/>
              <a:buChar char="§"/>
            </a:pPr>
            <a:r>
              <a:rPr lang="ur-PK" sz="4400" dirty="0">
                <a:solidFill>
                  <a:srgbClr val="0C2F4F"/>
                </a:solidFill>
                <a:latin typeface="Jameel Noori Nastaleeq" panose="02000503000000000004" pitchFamily="2" charset="-78"/>
                <a:cs typeface="Jameel Noori Nastaleeq" panose="02000503000000000004" pitchFamily="2" charset="-78"/>
              </a:rPr>
              <a:t>ایمان باللہ</a:t>
            </a:r>
          </a:p>
          <a:p>
            <a:pPr>
              <a:buClr>
                <a:srgbClr val="0C2F4F"/>
              </a:buClr>
              <a:buFont typeface="Wingdings" panose="05000000000000000000" pitchFamily="2" charset="2"/>
              <a:buChar char="§"/>
            </a:pPr>
            <a:r>
              <a:rPr lang="ur-PK" sz="4400" dirty="0">
                <a:solidFill>
                  <a:srgbClr val="0C2F4F"/>
                </a:solidFill>
                <a:latin typeface="Jameel Noori Nastaleeq" panose="02000503000000000004" pitchFamily="2" charset="-78"/>
                <a:cs typeface="Jameel Noori Nastaleeq" panose="02000503000000000004" pitchFamily="2" charset="-78"/>
              </a:rPr>
              <a:t>ایمان بالرسالت </a:t>
            </a:r>
          </a:p>
          <a:p>
            <a:pPr>
              <a:buClr>
                <a:srgbClr val="0C2F4F"/>
              </a:buClr>
              <a:buFont typeface="Wingdings" panose="05000000000000000000" pitchFamily="2" charset="2"/>
              <a:buChar char="§"/>
            </a:pPr>
            <a:r>
              <a:rPr lang="ur-PK" sz="4400" dirty="0">
                <a:solidFill>
                  <a:srgbClr val="0C2F4F"/>
                </a:solidFill>
                <a:latin typeface="Jameel Noori Nastaleeq" panose="02000503000000000004" pitchFamily="2" charset="-78"/>
                <a:cs typeface="Jameel Noori Nastaleeq" panose="02000503000000000004" pitchFamily="2" charset="-78"/>
              </a:rPr>
              <a:t>ایمان با لکتب </a:t>
            </a:r>
          </a:p>
        </p:txBody>
      </p:sp>
      <p:pic>
        <p:nvPicPr>
          <p:cNvPr id="4" name="Picture 3">
            <a:extLst>
              <a:ext uri="{FF2B5EF4-FFF2-40B4-BE49-F238E27FC236}">
                <a16:creationId xmlns:a16="http://schemas.microsoft.com/office/drawing/2014/main" id="{56C4D560-F731-423B-BA9C-145B7999C93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95535" y="5750714"/>
            <a:ext cx="9239535" cy="1132765"/>
          </a:xfrm>
          <a:prstGeom prst="rect">
            <a:avLst/>
          </a:prstGeom>
        </p:spPr>
      </p:pic>
      <p:sp>
        <p:nvSpPr>
          <p:cNvPr id="5" name="Rounded Rectangle 4" descr="حدیث نمبر 5&#10;">
            <a:extLst>
              <a:ext uri="{FF2B5EF4-FFF2-40B4-BE49-F238E27FC236}">
                <a16:creationId xmlns:a16="http://schemas.microsoft.com/office/drawing/2014/main" id="{B562B3B7-DBB0-45C8-82C4-53CAE9CD54A7}"/>
              </a:ext>
            </a:extLst>
          </p:cNvPr>
          <p:cNvSpPr/>
          <p:nvPr/>
        </p:nvSpPr>
        <p:spPr>
          <a:xfrm>
            <a:off x="6327912" y="193848"/>
            <a:ext cx="2816088" cy="817647"/>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ur-PK" sz="4000" dirty="0">
                <a:latin typeface="Jameel Noori Nastaleeq" panose="02000503000000000004" pitchFamily="2" charset="-78"/>
                <a:cs typeface="Jameel Noori Nastaleeq" panose="02000503000000000004" pitchFamily="2" charset="-78"/>
              </a:rPr>
              <a:t>حدیث نمبر5</a:t>
            </a:r>
            <a:endParaRPr lang="en-US" sz="4000" dirty="0"/>
          </a:p>
        </p:txBody>
      </p:sp>
      <p:sp>
        <p:nvSpPr>
          <p:cNvPr id="2" name="Rectangle 1"/>
          <p:cNvSpPr/>
          <p:nvPr/>
        </p:nvSpPr>
        <p:spPr>
          <a:xfrm>
            <a:off x="5062982" y="1218593"/>
            <a:ext cx="2826415" cy="923330"/>
          </a:xfrm>
          <a:prstGeom prst="rect">
            <a:avLst/>
          </a:prstGeom>
        </p:spPr>
        <p:txBody>
          <a:bodyPr wrap="none">
            <a:spAutoFit/>
          </a:bodyPr>
          <a:lstStyle/>
          <a:p>
            <a:pPr algn="r" rtl="1"/>
            <a:r>
              <a:rPr lang="ur-PK" sz="5400" b="1" u="sng" dirty="0">
                <a:solidFill>
                  <a:srgbClr val="C00000"/>
                </a:solidFill>
                <a:latin typeface="Jameel Noori Nastaleeq" panose="02000503000000000004" pitchFamily="2" charset="-78"/>
                <a:cs typeface="Jameel Noori Nastaleeq" panose="02000503000000000004" pitchFamily="2" charset="-78"/>
              </a:rPr>
              <a:t>ایمان کے ارکان</a:t>
            </a:r>
            <a:endParaRPr lang="en-US" sz="5400" b="1" u="sng" dirty="0">
              <a:solidFill>
                <a:srgbClr val="C00000"/>
              </a:solidFill>
            </a:endParaRPr>
          </a:p>
        </p:txBody>
      </p:sp>
      <p:sp>
        <p:nvSpPr>
          <p:cNvPr id="8" name="Rectangle 7"/>
          <p:cNvSpPr/>
          <p:nvPr/>
        </p:nvSpPr>
        <p:spPr>
          <a:xfrm>
            <a:off x="1027043" y="2134512"/>
            <a:ext cx="3134139" cy="3054682"/>
          </a:xfrm>
          <a:prstGeom prst="rect">
            <a:avLst/>
          </a:prstGeom>
        </p:spPr>
        <p:txBody>
          <a:bodyPr wrap="square">
            <a:spAutoFit/>
          </a:bodyPr>
          <a:lstStyle/>
          <a:p>
            <a:pPr algn="r" rtl="1">
              <a:lnSpc>
                <a:spcPct val="150000"/>
              </a:lnSpc>
              <a:buClr>
                <a:srgbClr val="0C2F4F"/>
              </a:buClr>
              <a:buFont typeface="Wingdings" panose="05000000000000000000" pitchFamily="2" charset="2"/>
              <a:buChar char="§"/>
            </a:pPr>
            <a:r>
              <a:rPr lang="ur-PK" sz="4400" dirty="0">
                <a:solidFill>
                  <a:srgbClr val="0C2F4F"/>
                </a:solidFill>
                <a:latin typeface="Jameel Noori Nastaleeq" panose="02000503000000000004" pitchFamily="2" charset="-78"/>
                <a:cs typeface="Jameel Noori Nastaleeq" panose="02000503000000000004" pitchFamily="2" charset="-78"/>
              </a:rPr>
              <a:t>ایمان بالآخرت</a:t>
            </a:r>
          </a:p>
          <a:p>
            <a:pPr algn="r" rtl="1">
              <a:lnSpc>
                <a:spcPct val="150000"/>
              </a:lnSpc>
              <a:buClr>
                <a:srgbClr val="0C2F4F"/>
              </a:buClr>
              <a:buFont typeface="Wingdings" panose="05000000000000000000" pitchFamily="2" charset="2"/>
              <a:buChar char="§"/>
            </a:pPr>
            <a:r>
              <a:rPr lang="ur-PK" sz="4400" dirty="0">
                <a:solidFill>
                  <a:srgbClr val="0C2F4F"/>
                </a:solidFill>
                <a:latin typeface="Jameel Noori Nastaleeq" panose="02000503000000000004" pitchFamily="2" charset="-78"/>
                <a:cs typeface="Jameel Noori Nastaleeq" panose="02000503000000000004" pitchFamily="2" charset="-78"/>
              </a:rPr>
              <a:t>ایمان بالملائکہ</a:t>
            </a:r>
          </a:p>
          <a:p>
            <a:pPr algn="r" rtl="1">
              <a:lnSpc>
                <a:spcPct val="150000"/>
              </a:lnSpc>
              <a:buClr>
                <a:srgbClr val="0C2F4F"/>
              </a:buClr>
              <a:buFont typeface="Wingdings" panose="05000000000000000000" pitchFamily="2" charset="2"/>
              <a:buChar char="§"/>
            </a:pPr>
            <a:r>
              <a:rPr lang="ur-PK" sz="4400" dirty="0">
                <a:solidFill>
                  <a:srgbClr val="0C2F4F"/>
                </a:solidFill>
                <a:latin typeface="Jameel Noori Nastaleeq" panose="02000503000000000004" pitchFamily="2" charset="-78"/>
                <a:cs typeface="Jameel Noori Nastaleeq" panose="02000503000000000004" pitchFamily="2" charset="-78"/>
              </a:rPr>
              <a:t>ایمان بالقدر</a:t>
            </a:r>
            <a:endParaRPr lang="ur-PK" sz="4400" dirty="0">
              <a:solidFill>
                <a:srgbClr val="0C2F4F"/>
              </a:solidFill>
              <a:latin typeface="Jameel Noori Nastaleeq" panose="02000503000000000004" pitchFamily="2" charset="-78"/>
              <a:cs typeface="Jameel Noori Nastaleeq" panose="02000503000000000004" pitchFamily="2" charset="-78"/>
            </a:endParaRPr>
          </a:p>
        </p:txBody>
      </p:sp>
    </p:spTree>
    <p:extLst>
      <p:ext uri="{BB962C8B-B14F-4D97-AF65-F5344CB8AC3E}">
        <p14:creationId xmlns:p14="http://schemas.microsoft.com/office/powerpoint/2010/main" val="29915495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819BB78-6536-4C24-88C0-B91BDC2A0496}"/>
              </a:ext>
            </a:extLst>
          </p:cNvPr>
          <p:cNvSpPr>
            <a:spLocks noGrp="1"/>
          </p:cNvSpPr>
          <p:nvPr>
            <p:ph idx="1"/>
          </p:nvPr>
        </p:nvSpPr>
        <p:spPr>
          <a:xfrm>
            <a:off x="783350" y="2532184"/>
            <a:ext cx="7704667" cy="2278354"/>
          </a:xfrm>
        </p:spPr>
        <p:txBody>
          <a:bodyPr>
            <a:normAutofit/>
          </a:bodyPr>
          <a:lstStyle/>
          <a:p>
            <a:pPr>
              <a:buClr>
                <a:srgbClr val="0C2F4F"/>
              </a:buClr>
            </a:pPr>
            <a:r>
              <a:rPr lang="ur-PK" sz="3600" dirty="0" smtClean="0">
                <a:solidFill>
                  <a:srgbClr val="0C2F4F"/>
                </a:solidFill>
                <a:latin typeface="Jameel Noori Nastaleeq" panose="02000503000000000004" pitchFamily="2" charset="-78"/>
                <a:cs typeface="Jameel Noori Nastaleeq" panose="02000503000000000004" pitchFamily="2" charset="-78"/>
              </a:rPr>
              <a:t>ایمان </a:t>
            </a:r>
            <a:r>
              <a:rPr lang="ur-PK" sz="3600" dirty="0">
                <a:solidFill>
                  <a:srgbClr val="0C2F4F"/>
                </a:solidFill>
                <a:latin typeface="Jameel Noori Nastaleeq" panose="02000503000000000004" pitchFamily="2" charset="-78"/>
                <a:cs typeface="Jameel Noori Nastaleeq" panose="02000503000000000004" pitchFamily="2" charset="-78"/>
              </a:rPr>
              <a:t>کا زبان سے </a:t>
            </a:r>
            <a:r>
              <a:rPr lang="ur-PK" sz="3600" dirty="0" smtClean="0">
                <a:solidFill>
                  <a:srgbClr val="0C2F4F"/>
                </a:solidFill>
                <a:latin typeface="Jameel Noori Nastaleeq" panose="02000503000000000004" pitchFamily="2" charset="-78"/>
                <a:cs typeface="Jameel Noori Nastaleeq" panose="02000503000000000004" pitchFamily="2" charset="-78"/>
              </a:rPr>
              <a:t>اقرار</a:t>
            </a:r>
            <a:r>
              <a:rPr lang="ur-PK" sz="3600" dirty="0" smtClean="0">
                <a:solidFill>
                  <a:srgbClr val="0C2F4F"/>
                </a:solidFill>
                <a:latin typeface="Jameel Noori Nastaleeq" panose="02000503000000000004" pitchFamily="2" charset="-78"/>
                <a:cs typeface="Jameel Noori Nastaleeq" panose="02000503000000000004" pitchFamily="2" charset="-78"/>
              </a:rPr>
              <a:t>، </a:t>
            </a:r>
            <a:r>
              <a:rPr lang="ur-PK" sz="3600" dirty="0" smtClean="0">
                <a:solidFill>
                  <a:srgbClr val="0C2F4F"/>
                </a:solidFill>
                <a:latin typeface="Jameel Noori Nastaleeq" panose="02000503000000000004" pitchFamily="2" charset="-78"/>
                <a:cs typeface="Jameel Noori Nastaleeq" panose="02000503000000000004" pitchFamily="2" charset="-78"/>
              </a:rPr>
              <a:t> </a:t>
            </a:r>
            <a:r>
              <a:rPr lang="ur-PK" sz="3600" dirty="0">
                <a:solidFill>
                  <a:srgbClr val="0C2F4F"/>
                </a:solidFill>
                <a:latin typeface="Jameel Noori Nastaleeq" panose="02000503000000000004" pitchFamily="2" charset="-78"/>
                <a:cs typeface="Jameel Noori Nastaleeq" panose="02000503000000000004" pitchFamily="2" charset="-78"/>
              </a:rPr>
              <a:t>دل سے یقین </a:t>
            </a:r>
            <a:r>
              <a:rPr lang="ur-PK" sz="3600" dirty="0">
                <a:solidFill>
                  <a:srgbClr val="0C2F4F"/>
                </a:solidFill>
                <a:latin typeface="Jameel Noori Nastaleeq" panose="02000503000000000004" pitchFamily="2" charset="-78"/>
                <a:cs typeface="Jameel Noori Nastaleeq" panose="02000503000000000004" pitchFamily="2" charset="-78"/>
              </a:rPr>
              <a:t> </a:t>
            </a:r>
            <a:r>
              <a:rPr lang="ur-PK" sz="3600" dirty="0" smtClean="0">
                <a:solidFill>
                  <a:srgbClr val="0C2F4F"/>
                </a:solidFill>
                <a:latin typeface="Jameel Noori Nastaleeq" panose="02000503000000000004" pitchFamily="2" charset="-78"/>
                <a:cs typeface="Jameel Noori Nastaleeq" panose="02000503000000000004" pitchFamily="2" charset="-78"/>
              </a:rPr>
              <a:t>اور </a:t>
            </a:r>
            <a:r>
              <a:rPr lang="ur-PK" sz="3600" dirty="0" smtClean="0">
                <a:solidFill>
                  <a:srgbClr val="0C2F4F"/>
                </a:solidFill>
                <a:latin typeface="Jameel Noori Nastaleeq" panose="02000503000000000004" pitchFamily="2" charset="-78"/>
                <a:cs typeface="Jameel Noori Nastaleeq" panose="02000503000000000004" pitchFamily="2" charset="-78"/>
              </a:rPr>
              <a:t> </a:t>
            </a:r>
            <a:r>
              <a:rPr lang="ur-PK" sz="3600" dirty="0">
                <a:solidFill>
                  <a:srgbClr val="0C2F4F"/>
                </a:solidFill>
                <a:latin typeface="Jameel Noori Nastaleeq" panose="02000503000000000004" pitchFamily="2" charset="-78"/>
                <a:cs typeface="Jameel Noori Nastaleeq" panose="02000503000000000004" pitchFamily="2" charset="-78"/>
              </a:rPr>
              <a:t>جسم سے عمل </a:t>
            </a:r>
            <a:r>
              <a:rPr lang="ur-PK" sz="3600" dirty="0" smtClean="0">
                <a:solidFill>
                  <a:srgbClr val="0C2F4F"/>
                </a:solidFill>
                <a:latin typeface="Jameel Noori Nastaleeq" panose="02000503000000000004" pitchFamily="2" charset="-78"/>
                <a:cs typeface="Jameel Noori Nastaleeq" panose="02000503000000000004" pitchFamily="2" charset="-78"/>
              </a:rPr>
              <a:t>کرنامراد </a:t>
            </a:r>
            <a:r>
              <a:rPr lang="ur-PK" sz="3600" dirty="0">
                <a:solidFill>
                  <a:srgbClr val="0C2F4F"/>
                </a:solidFill>
                <a:latin typeface="Jameel Noori Nastaleeq" panose="02000503000000000004" pitchFamily="2" charset="-78"/>
                <a:cs typeface="Jameel Noori Nastaleeq" panose="02000503000000000004" pitchFamily="2" charset="-78"/>
              </a:rPr>
              <a:t>ہے۔</a:t>
            </a:r>
          </a:p>
          <a:p>
            <a:pPr>
              <a:buClr>
                <a:srgbClr val="0C2F4F"/>
              </a:buClr>
              <a:buFont typeface="Arial" panose="020B0604020202020204" pitchFamily="34" charset="0"/>
              <a:buChar char="•"/>
            </a:pPr>
            <a:r>
              <a:rPr lang="ur-PK" sz="3600" dirty="0" smtClean="0">
                <a:solidFill>
                  <a:srgbClr val="0C2F4F"/>
                </a:solidFill>
                <a:latin typeface="Jameel Noori Nastaleeq" panose="02000503000000000004" pitchFamily="2" charset="-78"/>
                <a:cs typeface="Jameel Noori Nastaleeq" panose="02000503000000000004" pitchFamily="2" charset="-78"/>
              </a:rPr>
              <a:t>ایمان اللہ </a:t>
            </a:r>
            <a:r>
              <a:rPr lang="ur-PK" sz="3600" dirty="0">
                <a:solidFill>
                  <a:srgbClr val="0C2F4F"/>
                </a:solidFill>
                <a:latin typeface="Jameel Noori Nastaleeq" panose="02000503000000000004" pitchFamily="2" charset="-78"/>
                <a:cs typeface="Jameel Noori Nastaleeq" panose="02000503000000000004" pitchFamily="2" charset="-78"/>
              </a:rPr>
              <a:t>کی فر مانبرداری سے  بڑھتا ہے </a:t>
            </a:r>
            <a:r>
              <a:rPr lang="ur-PK" sz="3600" dirty="0">
                <a:solidFill>
                  <a:srgbClr val="0C2F4F"/>
                </a:solidFill>
                <a:latin typeface="Jameel Noori Nastaleeq" panose="02000503000000000004" pitchFamily="2" charset="-78"/>
                <a:cs typeface="Jameel Noori Nastaleeq" panose="02000503000000000004" pitchFamily="2" charset="-78"/>
              </a:rPr>
              <a:t> </a:t>
            </a:r>
            <a:r>
              <a:rPr lang="ur-PK" sz="3600" dirty="0" smtClean="0">
                <a:solidFill>
                  <a:srgbClr val="0C2F4F"/>
                </a:solidFill>
                <a:latin typeface="Jameel Noori Nastaleeq" panose="02000503000000000004" pitchFamily="2" charset="-78"/>
                <a:cs typeface="Jameel Noori Nastaleeq" panose="02000503000000000004" pitchFamily="2" charset="-78"/>
              </a:rPr>
              <a:t>اور</a:t>
            </a:r>
            <a:r>
              <a:rPr lang="ur-PK" sz="3600" dirty="0">
                <a:solidFill>
                  <a:srgbClr val="0C2F4F"/>
                </a:solidFill>
                <a:latin typeface="Jameel Noori Nastaleeq" panose="02000503000000000004" pitchFamily="2" charset="-78"/>
                <a:cs typeface="Jameel Noori Nastaleeq" panose="02000503000000000004" pitchFamily="2" charset="-78"/>
              </a:rPr>
              <a:t> </a:t>
            </a:r>
            <a:r>
              <a:rPr lang="ur-PK" sz="3600" dirty="0" smtClean="0">
                <a:solidFill>
                  <a:srgbClr val="0C2F4F"/>
                </a:solidFill>
                <a:latin typeface="Jameel Noori Nastaleeq" panose="02000503000000000004" pitchFamily="2" charset="-78"/>
                <a:cs typeface="Jameel Noori Nastaleeq" panose="02000503000000000004" pitchFamily="2" charset="-78"/>
              </a:rPr>
              <a:t>ن</a:t>
            </a:r>
            <a:r>
              <a:rPr lang="ur-PK" sz="3600" dirty="0" smtClean="0">
                <a:solidFill>
                  <a:srgbClr val="0C2F4F"/>
                </a:solidFill>
                <a:latin typeface="Jameel Noori Nastaleeq" panose="02000503000000000004" pitchFamily="2" charset="-78"/>
                <a:cs typeface="Jameel Noori Nastaleeq" panose="02000503000000000004" pitchFamily="2" charset="-78"/>
              </a:rPr>
              <a:t>افرمانی سے </a:t>
            </a:r>
            <a:r>
              <a:rPr lang="ur-PK" sz="3600" dirty="0">
                <a:solidFill>
                  <a:srgbClr val="0C2F4F"/>
                </a:solidFill>
                <a:latin typeface="Jameel Noori Nastaleeq" panose="02000503000000000004" pitchFamily="2" charset="-78"/>
                <a:cs typeface="Jameel Noori Nastaleeq" panose="02000503000000000004" pitchFamily="2" charset="-78"/>
              </a:rPr>
              <a:t>کم ہوتا </a:t>
            </a:r>
            <a:r>
              <a:rPr lang="ur-PK" sz="3600" dirty="0" smtClean="0">
                <a:solidFill>
                  <a:srgbClr val="0C2F4F"/>
                </a:solidFill>
                <a:latin typeface="Jameel Noori Nastaleeq" panose="02000503000000000004" pitchFamily="2" charset="-78"/>
                <a:cs typeface="Jameel Noori Nastaleeq" panose="02000503000000000004" pitchFamily="2" charset="-78"/>
              </a:rPr>
              <a:t>ہے</a:t>
            </a:r>
            <a:r>
              <a:rPr lang="ur-PK" sz="3600" dirty="0">
                <a:solidFill>
                  <a:srgbClr val="0C2F4F"/>
                </a:solidFill>
                <a:latin typeface="Jameel Noori Nastaleeq" panose="02000503000000000004" pitchFamily="2" charset="-78"/>
                <a:cs typeface="Jameel Noori Nastaleeq" panose="02000503000000000004" pitchFamily="2" charset="-78"/>
              </a:rPr>
              <a:t>۔</a:t>
            </a:r>
            <a:endParaRPr lang="ur-PK" sz="3600" dirty="0">
              <a:solidFill>
                <a:srgbClr val="0C2F4F"/>
              </a:solidFill>
              <a:latin typeface="Jameel Noori Nastaleeq" panose="02000503000000000004" pitchFamily="2" charset="-78"/>
              <a:cs typeface="Jameel Noori Nastaleeq" panose="02000503000000000004" pitchFamily="2" charset="-78"/>
            </a:endParaRPr>
          </a:p>
        </p:txBody>
      </p:sp>
      <p:pic>
        <p:nvPicPr>
          <p:cNvPr id="4" name="Picture 3">
            <a:extLst>
              <a:ext uri="{FF2B5EF4-FFF2-40B4-BE49-F238E27FC236}">
                <a16:creationId xmlns:a16="http://schemas.microsoft.com/office/drawing/2014/main" id="{E336F704-CA54-4AD0-8FE3-52F12FA6F55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95535" y="5750714"/>
            <a:ext cx="9239535" cy="1132765"/>
          </a:xfrm>
          <a:prstGeom prst="rect">
            <a:avLst/>
          </a:prstGeom>
        </p:spPr>
      </p:pic>
      <p:sp>
        <p:nvSpPr>
          <p:cNvPr id="5" name="Rounded Rectangle 4" descr="حدیث نمبر 5&#10;">
            <a:extLst>
              <a:ext uri="{FF2B5EF4-FFF2-40B4-BE49-F238E27FC236}">
                <a16:creationId xmlns:a16="http://schemas.microsoft.com/office/drawing/2014/main" id="{E4AD8E2E-505C-4C0E-B6B5-64869606BDAA}"/>
              </a:ext>
            </a:extLst>
          </p:cNvPr>
          <p:cNvSpPr/>
          <p:nvPr/>
        </p:nvSpPr>
        <p:spPr>
          <a:xfrm>
            <a:off x="6327912" y="193848"/>
            <a:ext cx="2816088" cy="817647"/>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ur-PK" sz="4000" dirty="0">
                <a:latin typeface="Jameel Noori Nastaleeq" panose="02000503000000000004" pitchFamily="2" charset="-78"/>
                <a:cs typeface="Jameel Noori Nastaleeq" panose="02000503000000000004" pitchFamily="2" charset="-78"/>
              </a:rPr>
              <a:t>حدیث نمبر5</a:t>
            </a:r>
            <a:endParaRPr lang="en-US" sz="4000" dirty="0"/>
          </a:p>
        </p:txBody>
      </p:sp>
      <p:sp>
        <p:nvSpPr>
          <p:cNvPr id="2" name="Rectangle 1"/>
          <p:cNvSpPr/>
          <p:nvPr/>
        </p:nvSpPr>
        <p:spPr>
          <a:xfrm>
            <a:off x="4829656" y="1356341"/>
            <a:ext cx="3467617" cy="830997"/>
          </a:xfrm>
          <a:prstGeom prst="rect">
            <a:avLst/>
          </a:prstGeom>
        </p:spPr>
        <p:txBody>
          <a:bodyPr wrap="none">
            <a:spAutoFit/>
          </a:bodyPr>
          <a:lstStyle/>
          <a:p>
            <a:pPr algn="r" rtl="1"/>
            <a:r>
              <a:rPr lang="ur-PK" sz="4800" b="1" u="sng" dirty="0" smtClean="0">
                <a:solidFill>
                  <a:srgbClr val="C00000"/>
                </a:solidFill>
                <a:latin typeface="Jameel Noori Nastaleeq" panose="02000503000000000004" pitchFamily="2" charset="-78"/>
                <a:cs typeface="Jameel Noori Nastaleeq" panose="02000503000000000004" pitchFamily="2" charset="-78"/>
              </a:rPr>
              <a:t>ارکانِ ایمان کی تعریف</a:t>
            </a:r>
            <a:endParaRPr lang="en-US" sz="4800" b="1" u="sng" dirty="0">
              <a:solidFill>
                <a:srgbClr val="C00000"/>
              </a:solidFill>
            </a:endParaRPr>
          </a:p>
        </p:txBody>
      </p:sp>
    </p:spTree>
    <p:extLst>
      <p:ext uri="{BB962C8B-B14F-4D97-AF65-F5344CB8AC3E}">
        <p14:creationId xmlns:p14="http://schemas.microsoft.com/office/powerpoint/2010/main" val="2077965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6AB6D4F-22F3-480F-A16B-C51DFB907398}"/>
              </a:ext>
            </a:extLst>
          </p:cNvPr>
          <p:cNvSpPr>
            <a:spLocks noGrp="1"/>
          </p:cNvSpPr>
          <p:nvPr>
            <p:ph idx="1"/>
          </p:nvPr>
        </p:nvSpPr>
        <p:spPr>
          <a:xfrm>
            <a:off x="1470991" y="1372519"/>
            <a:ext cx="6884504" cy="4216479"/>
          </a:xfrm>
        </p:spPr>
        <p:txBody>
          <a:bodyPr>
            <a:normAutofit fontScale="92500" lnSpcReduction="10000"/>
          </a:bodyPr>
          <a:lstStyle/>
          <a:p>
            <a:pPr marL="0" indent="0" algn="ctr">
              <a:lnSpc>
                <a:spcPct val="150000"/>
              </a:lnSpc>
              <a:buNone/>
            </a:pPr>
            <a:r>
              <a:rPr lang="ur-PK" sz="3600" dirty="0">
                <a:latin typeface="Al_Mushaf" panose="02000000000000000000" pitchFamily="2" charset="-78"/>
                <a:cs typeface="Al_Mushaf" panose="02000000000000000000" pitchFamily="2" charset="-78"/>
              </a:rPr>
              <a:t>ا</a:t>
            </a:r>
            <a:r>
              <a:rPr lang="ur-PK" sz="3600" dirty="0">
                <a:solidFill>
                  <a:srgbClr val="0C2F4F"/>
                </a:solidFill>
                <a:latin typeface="Al_Mushaf" panose="02000000000000000000" pitchFamily="2" charset="-78"/>
                <a:cs typeface="Al_Mushaf" panose="02000000000000000000" pitchFamily="2" charset="-78"/>
              </a:rPr>
              <a:t>ِنَّمَا الۡمُؤۡمِنُوۡنَ الَّذِيۡنَ اِذَا ذُكِرَ اللّٰهُ وَجِلَتۡ قُلُوۡبُهُمۡ وَاِذَا تُلِيَتۡ عَلَيۡهِمۡ اٰيٰتُهٗ زَادَتۡهُمۡ اِيۡمَانًا وَّعَلٰى رَبِّهِمۡ يَتَوَكَّلُوۡنَ‌‌ۖ‌ۚ‏ ﴿۲</a:t>
            </a:r>
            <a:r>
              <a:rPr lang="ur-PK" sz="3600" dirty="0">
                <a:latin typeface="Al_Mushaf" panose="02000000000000000000" pitchFamily="2" charset="-78"/>
                <a:cs typeface="Al_Mushaf" panose="02000000000000000000" pitchFamily="2" charset="-78"/>
              </a:rPr>
              <a:t>﴾</a:t>
            </a:r>
          </a:p>
          <a:p>
            <a:pPr marL="0" indent="0" algn="ctr">
              <a:lnSpc>
                <a:spcPct val="150000"/>
              </a:lnSpc>
              <a:buNone/>
            </a:pPr>
            <a:r>
              <a:rPr lang="ur-PK" sz="3600" dirty="0">
                <a:solidFill>
                  <a:srgbClr val="0C2F4F"/>
                </a:solidFill>
                <a:latin typeface="Jameel Noori Nastaleeq" panose="02000503000000000004" pitchFamily="2" charset="-78"/>
                <a:cs typeface="Jameel Noori Nastaleeq" panose="02000503000000000004" pitchFamily="2" charset="-78"/>
              </a:rPr>
              <a:t>"</a:t>
            </a:r>
            <a:r>
              <a:rPr lang="ur-PK" sz="3200" dirty="0">
                <a:solidFill>
                  <a:srgbClr val="0C2F4F"/>
                </a:solidFill>
                <a:latin typeface="Jameel Noori Nastaleeq" panose="02000503000000000004" pitchFamily="2" charset="-78"/>
                <a:cs typeface="Jameel Noori Nastaleeq" panose="02000503000000000004" pitchFamily="2" charset="-78"/>
              </a:rPr>
              <a:t>مومن تو وہ ہیں کہ جب خدا کا ذکر کیا جاتا </a:t>
            </a:r>
            <a:r>
              <a:rPr lang="ur-PK" sz="3200" dirty="0" smtClean="0">
                <a:solidFill>
                  <a:srgbClr val="0C2F4F"/>
                </a:solidFill>
                <a:latin typeface="Jameel Noori Nastaleeq" panose="02000503000000000004" pitchFamily="2" charset="-78"/>
                <a:cs typeface="Jameel Noori Nastaleeq" panose="02000503000000000004" pitchFamily="2" charset="-78"/>
              </a:rPr>
              <a:t>ہے تو </a:t>
            </a:r>
            <a:r>
              <a:rPr lang="ur-PK" sz="3200" dirty="0">
                <a:solidFill>
                  <a:srgbClr val="0C2F4F"/>
                </a:solidFill>
                <a:latin typeface="Jameel Noori Nastaleeq" panose="02000503000000000004" pitchFamily="2" charset="-78"/>
                <a:cs typeface="Jameel Noori Nastaleeq" panose="02000503000000000004" pitchFamily="2" charset="-78"/>
              </a:rPr>
              <a:t>ان کے دل ڈر جاتے ہیں اور جب انہیں اس کی آیتیں پڑھ کر سنائی جاتی ہیں تو ان کا ایمان اور بڑھ جاتا </a:t>
            </a:r>
            <a:r>
              <a:rPr lang="ur-PK" sz="3200" dirty="0" smtClean="0">
                <a:solidFill>
                  <a:srgbClr val="0C2F4F"/>
                </a:solidFill>
                <a:latin typeface="Jameel Noori Nastaleeq" panose="02000503000000000004" pitchFamily="2" charset="-78"/>
                <a:cs typeface="Jameel Noori Nastaleeq" panose="02000503000000000004" pitchFamily="2" charset="-78"/>
              </a:rPr>
              <a:t>ہےاور </a:t>
            </a:r>
            <a:r>
              <a:rPr lang="ur-PK" sz="3200" dirty="0">
                <a:solidFill>
                  <a:srgbClr val="0C2F4F"/>
                </a:solidFill>
                <a:latin typeface="Jameel Noori Nastaleeq" panose="02000503000000000004" pitchFamily="2" charset="-78"/>
                <a:cs typeface="Jameel Noori Nastaleeq" panose="02000503000000000004" pitchFamily="2" charset="-78"/>
              </a:rPr>
              <a:t>وہ اپنے پروردگار پر بھروسہ رکھتے ہیں</a:t>
            </a:r>
            <a:r>
              <a:rPr lang="ur-PK" sz="3200" dirty="0" smtClean="0">
                <a:solidFill>
                  <a:srgbClr val="0C2F4F"/>
                </a:solidFill>
                <a:latin typeface="Jameel Noori Nastaleeq" panose="02000503000000000004" pitchFamily="2" charset="-78"/>
                <a:cs typeface="Jameel Noori Nastaleeq" panose="02000503000000000004" pitchFamily="2" charset="-78"/>
              </a:rPr>
              <a:t>"</a:t>
            </a:r>
          </a:p>
          <a:p>
            <a:pPr marL="0" indent="0" algn="ctr">
              <a:lnSpc>
                <a:spcPct val="150000"/>
              </a:lnSpc>
              <a:buNone/>
            </a:pPr>
            <a:r>
              <a:rPr lang="ur-PK" sz="1700" dirty="0" smtClean="0">
                <a:solidFill>
                  <a:srgbClr val="0C2F4F"/>
                </a:solidFill>
                <a:latin typeface="Jameel Noori Nastaleeq" panose="02000503000000000004" pitchFamily="2" charset="-78"/>
                <a:cs typeface="Jameel Noori Nastaleeq" panose="02000503000000000004" pitchFamily="2" charset="-78"/>
              </a:rPr>
              <a:t>(الانفال 2)</a:t>
            </a:r>
            <a:endParaRPr lang="ur-PK" sz="1700" dirty="0">
              <a:solidFill>
                <a:srgbClr val="0C2F4F"/>
              </a:solidFill>
              <a:latin typeface="Jameel Noori Nastaleeq" panose="02000503000000000004" pitchFamily="2" charset="-78"/>
              <a:cs typeface="Jameel Noori Nastaleeq" panose="02000503000000000004" pitchFamily="2" charset="-78"/>
            </a:endParaRPr>
          </a:p>
        </p:txBody>
      </p:sp>
      <p:pic>
        <p:nvPicPr>
          <p:cNvPr id="4" name="Picture 3">
            <a:extLst>
              <a:ext uri="{FF2B5EF4-FFF2-40B4-BE49-F238E27FC236}">
                <a16:creationId xmlns:a16="http://schemas.microsoft.com/office/drawing/2014/main" id="{488B9324-8E13-48ED-9549-BFE02E4FC67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95535" y="5750714"/>
            <a:ext cx="9239535" cy="1132765"/>
          </a:xfrm>
          <a:prstGeom prst="rect">
            <a:avLst/>
          </a:prstGeom>
        </p:spPr>
      </p:pic>
      <p:sp>
        <p:nvSpPr>
          <p:cNvPr id="5" name="Rounded Rectangle 4" descr="حدیث نمبر 5&#10;">
            <a:extLst>
              <a:ext uri="{FF2B5EF4-FFF2-40B4-BE49-F238E27FC236}">
                <a16:creationId xmlns:a16="http://schemas.microsoft.com/office/drawing/2014/main" id="{774153F3-DCC3-4DBB-ADDA-27CBD84A8FD0}"/>
              </a:ext>
            </a:extLst>
          </p:cNvPr>
          <p:cNvSpPr/>
          <p:nvPr/>
        </p:nvSpPr>
        <p:spPr>
          <a:xfrm>
            <a:off x="6327912" y="193848"/>
            <a:ext cx="2816088" cy="817647"/>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ur-PK" sz="4000" dirty="0">
                <a:latin typeface="Jameel Noori Nastaleeq" panose="02000503000000000004" pitchFamily="2" charset="-78"/>
                <a:cs typeface="Jameel Noori Nastaleeq" panose="02000503000000000004" pitchFamily="2" charset="-78"/>
              </a:rPr>
              <a:t>حدیث نمبر5</a:t>
            </a:r>
            <a:endParaRPr lang="en-US" sz="4000" dirty="0"/>
          </a:p>
        </p:txBody>
      </p:sp>
    </p:spTree>
    <p:extLst>
      <p:ext uri="{BB962C8B-B14F-4D97-AF65-F5344CB8AC3E}">
        <p14:creationId xmlns:p14="http://schemas.microsoft.com/office/powerpoint/2010/main" val="38700909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CB3FB8F-FF35-497D-BEFD-A4AF8C2C07C1}"/>
              </a:ext>
            </a:extLst>
          </p:cNvPr>
          <p:cNvSpPr>
            <a:spLocks noGrp="1"/>
          </p:cNvSpPr>
          <p:nvPr>
            <p:ph idx="1"/>
          </p:nvPr>
        </p:nvSpPr>
        <p:spPr>
          <a:xfrm>
            <a:off x="1325217" y="2368037"/>
            <a:ext cx="6632713" cy="2306606"/>
          </a:xfrm>
        </p:spPr>
        <p:txBody>
          <a:bodyPr>
            <a:normAutofit/>
          </a:bodyPr>
          <a:lstStyle/>
          <a:p>
            <a:pPr marL="0" indent="0" algn="ctr">
              <a:lnSpc>
                <a:spcPct val="150000"/>
              </a:lnSpc>
              <a:buNone/>
            </a:pPr>
            <a:r>
              <a:rPr lang="ur-PK" sz="4000" dirty="0" smtClean="0">
                <a:solidFill>
                  <a:srgbClr val="0C2F4F"/>
                </a:solidFill>
                <a:latin typeface="Jameel Noori Nastaleeq" panose="02000503000000000004" pitchFamily="2" charset="-78"/>
                <a:cs typeface="Jameel Noori Nastaleeq" panose="02000503000000000004" pitchFamily="2" charset="-78"/>
              </a:rPr>
              <a:t>یہ ایسی </a:t>
            </a:r>
            <a:r>
              <a:rPr lang="ur-PK" sz="4000" dirty="0">
                <a:solidFill>
                  <a:srgbClr val="0C2F4F"/>
                </a:solidFill>
                <a:latin typeface="Jameel Noori Nastaleeq" panose="02000503000000000004" pitchFamily="2" charset="-78"/>
                <a:cs typeface="Jameel Noori Nastaleeq" panose="02000503000000000004" pitchFamily="2" charset="-78"/>
              </a:rPr>
              <a:t>ذہنی حالت ہے </a:t>
            </a:r>
            <a:r>
              <a:rPr lang="ur-PK" sz="4000" dirty="0" smtClean="0">
                <a:solidFill>
                  <a:srgbClr val="0C2F4F"/>
                </a:solidFill>
                <a:latin typeface="Jameel Noori Nastaleeq" panose="02000503000000000004" pitchFamily="2" charset="-78"/>
                <a:cs typeface="Jameel Noori Nastaleeq" panose="02000503000000000004" pitchFamily="2" charset="-78"/>
              </a:rPr>
              <a:t>جس </a:t>
            </a:r>
            <a:r>
              <a:rPr lang="ur-PK" sz="4000" dirty="0">
                <a:solidFill>
                  <a:srgbClr val="0C2F4F"/>
                </a:solidFill>
                <a:latin typeface="Jameel Noori Nastaleeq" panose="02000503000000000004" pitchFamily="2" charset="-78"/>
                <a:cs typeface="Jameel Noori Nastaleeq" panose="02000503000000000004" pitchFamily="2" charset="-78"/>
              </a:rPr>
              <a:t>پہ افراد کی </a:t>
            </a:r>
            <a:r>
              <a:rPr lang="ur-PK" sz="4000" dirty="0" smtClean="0">
                <a:solidFill>
                  <a:srgbClr val="0C2F4F"/>
                </a:solidFill>
                <a:latin typeface="Jameel Noori Nastaleeq" panose="02000503000000000004" pitchFamily="2" charset="-78"/>
                <a:cs typeface="Jameel Noori Nastaleeq" panose="02000503000000000004" pitchFamily="2" charset="-78"/>
              </a:rPr>
              <a:t>اصلاح اور اخلاق </a:t>
            </a:r>
            <a:r>
              <a:rPr lang="ur-PK" sz="4000" dirty="0">
                <a:solidFill>
                  <a:srgbClr val="0C2F4F"/>
                </a:solidFill>
                <a:latin typeface="Jameel Noori Nastaleeq" panose="02000503000000000004" pitchFamily="2" charset="-78"/>
                <a:cs typeface="Jameel Noori Nastaleeq" panose="02000503000000000004" pitchFamily="2" charset="-78"/>
              </a:rPr>
              <a:t>و عمل کی درستگی کا انحصار ہے۔</a:t>
            </a:r>
          </a:p>
        </p:txBody>
      </p:sp>
      <p:pic>
        <p:nvPicPr>
          <p:cNvPr id="5" name="Picture 4">
            <a:extLst>
              <a:ext uri="{FF2B5EF4-FFF2-40B4-BE49-F238E27FC236}">
                <a16:creationId xmlns:a16="http://schemas.microsoft.com/office/drawing/2014/main" id="{0A7B4B55-63C3-42E2-8D9A-183CEB23B31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95535" y="5750714"/>
            <a:ext cx="9239535" cy="1132765"/>
          </a:xfrm>
          <a:prstGeom prst="rect">
            <a:avLst/>
          </a:prstGeom>
        </p:spPr>
      </p:pic>
      <p:sp>
        <p:nvSpPr>
          <p:cNvPr id="6" name="Rounded Rectangle 4" descr="حدیث نمبر 5&#10;">
            <a:extLst>
              <a:ext uri="{FF2B5EF4-FFF2-40B4-BE49-F238E27FC236}">
                <a16:creationId xmlns:a16="http://schemas.microsoft.com/office/drawing/2014/main" id="{47878CFA-56F0-4FF4-A559-AC9BFE473CBC}"/>
              </a:ext>
            </a:extLst>
          </p:cNvPr>
          <p:cNvSpPr/>
          <p:nvPr/>
        </p:nvSpPr>
        <p:spPr>
          <a:xfrm>
            <a:off x="6327912" y="193848"/>
            <a:ext cx="2816088" cy="817647"/>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ur-PK" sz="4000" dirty="0">
                <a:latin typeface="Jameel Noori Nastaleeq" panose="02000503000000000004" pitchFamily="2" charset="-78"/>
                <a:cs typeface="Jameel Noori Nastaleeq" panose="02000503000000000004" pitchFamily="2" charset="-78"/>
              </a:rPr>
              <a:t>حدیث نمبر5</a:t>
            </a:r>
            <a:endParaRPr lang="en-US" sz="4000" dirty="0"/>
          </a:p>
        </p:txBody>
      </p:sp>
      <p:sp>
        <p:nvSpPr>
          <p:cNvPr id="2" name="Rectangle 1"/>
          <p:cNvSpPr/>
          <p:nvPr/>
        </p:nvSpPr>
        <p:spPr>
          <a:xfrm>
            <a:off x="5443341" y="1537040"/>
            <a:ext cx="2292615" cy="830997"/>
          </a:xfrm>
          <a:prstGeom prst="rect">
            <a:avLst/>
          </a:prstGeom>
        </p:spPr>
        <p:txBody>
          <a:bodyPr wrap="none">
            <a:spAutoFit/>
          </a:bodyPr>
          <a:lstStyle/>
          <a:p>
            <a:pPr algn="r" rtl="1"/>
            <a:r>
              <a:rPr lang="ur-PK" sz="4800" b="1" u="sng" dirty="0">
                <a:solidFill>
                  <a:srgbClr val="C00000"/>
                </a:solidFill>
                <a:latin typeface="Jameel Noori Nastaleeq" panose="02000503000000000004" pitchFamily="2" charset="-78"/>
                <a:cs typeface="Jameel Noori Nastaleeq" panose="02000503000000000004" pitchFamily="2" charset="-78"/>
              </a:rPr>
              <a:t>ایمان کی اہمیت</a:t>
            </a:r>
            <a:endParaRPr lang="en-US" sz="4800" b="1" u="sng" dirty="0">
              <a:solidFill>
                <a:srgbClr val="C00000"/>
              </a:solidFill>
            </a:endParaRPr>
          </a:p>
        </p:txBody>
      </p:sp>
    </p:spTree>
    <p:extLst>
      <p:ext uri="{BB962C8B-B14F-4D97-AF65-F5344CB8AC3E}">
        <p14:creationId xmlns:p14="http://schemas.microsoft.com/office/powerpoint/2010/main" val="11824522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32E3D3A-333C-4B37-AEFA-3A495E61AF83}"/>
              </a:ext>
            </a:extLst>
          </p:cNvPr>
          <p:cNvSpPr>
            <a:spLocks noGrp="1"/>
          </p:cNvSpPr>
          <p:nvPr>
            <p:ph idx="1"/>
          </p:nvPr>
        </p:nvSpPr>
        <p:spPr>
          <a:xfrm>
            <a:off x="671898" y="2417898"/>
            <a:ext cx="7704667" cy="3332816"/>
          </a:xfrm>
        </p:spPr>
        <p:txBody>
          <a:bodyPr>
            <a:noAutofit/>
          </a:bodyPr>
          <a:lstStyle/>
          <a:p>
            <a:pPr>
              <a:buClr>
                <a:srgbClr val="0C2F4F"/>
              </a:buClr>
            </a:pPr>
            <a:r>
              <a:rPr lang="ur-PK" sz="2800" dirty="0">
                <a:solidFill>
                  <a:srgbClr val="0C2F4F"/>
                </a:solidFill>
                <a:latin typeface="Jameel Noori Nastaleeq" panose="02000503000000000004" pitchFamily="2" charset="-78"/>
                <a:cs typeface="Jameel Noori Nastaleeq" panose="02000503000000000004" pitchFamily="2" charset="-78"/>
              </a:rPr>
              <a:t>ذائقہ کا مفہوم لغت میں مزہ چکھنے کے لئے  استعمال ہوتاہے </a:t>
            </a:r>
            <a:r>
              <a:rPr lang="ur-PK" sz="2800" dirty="0">
                <a:solidFill>
                  <a:srgbClr val="0C2F4F"/>
                </a:solidFill>
                <a:latin typeface="Jameel Noori Nastaleeq" panose="02000503000000000004" pitchFamily="2" charset="-78"/>
                <a:cs typeface="Jameel Noori Nastaleeq" panose="02000503000000000004" pitchFamily="2" charset="-78"/>
              </a:rPr>
              <a:t>۔</a:t>
            </a:r>
            <a:r>
              <a:rPr lang="ur-PK" sz="2800" dirty="0" smtClean="0">
                <a:solidFill>
                  <a:srgbClr val="0C2F4F"/>
                </a:solidFill>
                <a:latin typeface="Jameel Noori Nastaleeq" panose="02000503000000000004" pitchFamily="2" charset="-78"/>
                <a:cs typeface="Jameel Noori Nastaleeq" panose="02000503000000000004" pitchFamily="2" charset="-78"/>
              </a:rPr>
              <a:t>"</a:t>
            </a:r>
            <a:r>
              <a:rPr lang="ur-PK" sz="2800" dirty="0">
                <a:solidFill>
                  <a:srgbClr val="0C2F4F"/>
                </a:solidFill>
                <a:latin typeface="Jameel Noori Nastaleeq" panose="02000503000000000004" pitchFamily="2" charset="-78"/>
                <a:cs typeface="Jameel Noori Nastaleeq" panose="02000503000000000004" pitchFamily="2" charset="-78"/>
              </a:rPr>
              <a:t>ذواقہ طیّب" یعنى اس کا ذائقہ اچھا ہے۔</a:t>
            </a:r>
          </a:p>
          <a:p>
            <a:pPr>
              <a:buClr>
                <a:srgbClr val="0C2F4F"/>
              </a:buClr>
            </a:pPr>
            <a:r>
              <a:rPr lang="ur-PK" sz="2800" dirty="0">
                <a:solidFill>
                  <a:srgbClr val="0C2F4F"/>
                </a:solidFill>
                <a:latin typeface="Jameel Noori Nastaleeq" panose="02000503000000000004" pitchFamily="2" charset="-78"/>
                <a:cs typeface="Jameel Noori Nastaleeq" panose="02000503000000000004" pitchFamily="2" charset="-78"/>
              </a:rPr>
              <a:t>حواس خمسہ میں سے ایک </a:t>
            </a:r>
            <a:r>
              <a:rPr lang="ur-PK" sz="2800" dirty="0" smtClean="0">
                <a:solidFill>
                  <a:srgbClr val="0C2F4F"/>
                </a:solidFill>
                <a:latin typeface="Jameel Noori Nastaleeq" panose="02000503000000000004" pitchFamily="2" charset="-78"/>
                <a:cs typeface="Jameel Noori Nastaleeq" panose="02000503000000000004" pitchFamily="2" charset="-78"/>
              </a:rPr>
              <a:t>حس </a:t>
            </a:r>
            <a:r>
              <a:rPr lang="ur-PK" sz="2800" dirty="0">
                <a:solidFill>
                  <a:srgbClr val="0C2F4F"/>
                </a:solidFill>
                <a:latin typeface="Jameel Noori Nastaleeq" panose="02000503000000000004" pitchFamily="2" charset="-78"/>
                <a:cs typeface="Jameel Noori Nastaleeq" panose="02000503000000000004" pitchFamily="2" charset="-78"/>
              </a:rPr>
              <a:t>"چکھنے کی قوت" جسے قدرت نےمنہ میں پیدا کیا ہےاور اس کا مرکز زبان </a:t>
            </a:r>
            <a:r>
              <a:rPr lang="ur-PK" sz="2800" dirty="0" smtClean="0">
                <a:solidFill>
                  <a:srgbClr val="0C2F4F"/>
                </a:solidFill>
                <a:latin typeface="Jameel Noori Nastaleeq" panose="02000503000000000004" pitchFamily="2" charset="-78"/>
                <a:cs typeface="Jameel Noori Nastaleeq" panose="02000503000000000004" pitchFamily="2" charset="-78"/>
              </a:rPr>
              <a:t>ہے۔</a:t>
            </a:r>
            <a:endParaRPr lang="ur-PK" sz="2800" dirty="0">
              <a:solidFill>
                <a:srgbClr val="0C2F4F"/>
              </a:solidFill>
              <a:latin typeface="Jameel Noori Nastaleeq" panose="02000503000000000004" pitchFamily="2" charset="-78"/>
              <a:cs typeface="Jameel Noori Nastaleeq" panose="02000503000000000004" pitchFamily="2" charset="-78"/>
            </a:endParaRPr>
          </a:p>
          <a:p>
            <a:pPr>
              <a:buClr>
                <a:srgbClr val="0C2F4F"/>
              </a:buClr>
            </a:pPr>
            <a:r>
              <a:rPr lang="ur-PK" sz="2800" dirty="0">
                <a:latin typeface="Jameel Noori Nastaleeq" panose="02000503000000000004" pitchFamily="2" charset="-78"/>
                <a:cs typeface="Jameel Noori Nastaleeq" panose="02000503000000000004" pitchFamily="2" charset="-78"/>
              </a:rPr>
              <a:t> </a:t>
            </a:r>
            <a:r>
              <a:rPr lang="ur-PK" sz="2800" b="1" i="1" dirty="0">
                <a:solidFill>
                  <a:srgbClr val="0C2F4F"/>
                </a:solidFill>
                <a:latin typeface="Jameel Noori Nastaleeq" panose="02000503000000000004" pitchFamily="2" charset="-78"/>
                <a:cs typeface="Jameel Noori Nastaleeq" panose="02000503000000000004" pitchFamily="2" charset="-78"/>
              </a:rPr>
              <a:t>ذائقہ کا دوسرامفہوم : </a:t>
            </a:r>
            <a:r>
              <a:rPr lang="ur-PK" sz="2800" dirty="0">
                <a:solidFill>
                  <a:srgbClr val="0C2F4F"/>
                </a:solidFill>
                <a:latin typeface="Jameel Noori Nastaleeq" panose="02000503000000000004" pitchFamily="2" charset="-78"/>
                <a:cs typeface="Jameel Noori Nastaleeq" panose="02000503000000000004" pitchFamily="2" charset="-78"/>
              </a:rPr>
              <a:t>ادب وفن میں ایسی مہارت یا ایسی معنوی وحِسّی قوت جو اچھی وبری چیز کو پرکھ کر خوشی اور اداسی کی کیفیت پیدا کرتی </a:t>
            </a:r>
            <a:r>
              <a:rPr lang="ur-PK" sz="2800" dirty="0" smtClean="0">
                <a:solidFill>
                  <a:srgbClr val="0C2F4F"/>
                </a:solidFill>
                <a:latin typeface="Jameel Noori Nastaleeq" panose="02000503000000000004" pitchFamily="2" charset="-78"/>
                <a:cs typeface="Jameel Noori Nastaleeq" panose="02000503000000000004" pitchFamily="2" charset="-78"/>
              </a:rPr>
              <a:t>ہے۔</a:t>
            </a:r>
            <a:endParaRPr lang="ur-PK" sz="2800" dirty="0">
              <a:solidFill>
                <a:srgbClr val="0C2F4F"/>
              </a:solidFill>
              <a:latin typeface="Jameel Noori Nastaleeq" panose="02000503000000000004" pitchFamily="2" charset="-78"/>
              <a:cs typeface="Jameel Noori Nastaleeq" panose="02000503000000000004" pitchFamily="2" charset="-78"/>
            </a:endParaRPr>
          </a:p>
        </p:txBody>
      </p:sp>
      <p:sp>
        <p:nvSpPr>
          <p:cNvPr id="5" name="Rounded Rectangle 4" descr="حدیث نمبر 5&#10;">
            <a:extLst>
              <a:ext uri="{FF2B5EF4-FFF2-40B4-BE49-F238E27FC236}">
                <a16:creationId xmlns:a16="http://schemas.microsoft.com/office/drawing/2014/main" id="{C6C2B83F-5A82-4BE9-A337-7F4B0E571F3C}"/>
              </a:ext>
            </a:extLst>
          </p:cNvPr>
          <p:cNvSpPr/>
          <p:nvPr/>
        </p:nvSpPr>
        <p:spPr>
          <a:xfrm>
            <a:off x="6327912" y="193848"/>
            <a:ext cx="2816088" cy="817647"/>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ur-PK" sz="4000" dirty="0">
                <a:latin typeface="Jameel Noori Nastaleeq" panose="02000503000000000004" pitchFamily="2" charset="-78"/>
                <a:cs typeface="Jameel Noori Nastaleeq" panose="02000503000000000004" pitchFamily="2" charset="-78"/>
              </a:rPr>
              <a:t>حدیث نمبر5</a:t>
            </a:r>
            <a:endParaRPr lang="en-US" sz="4000" dirty="0"/>
          </a:p>
        </p:txBody>
      </p:sp>
      <p:pic>
        <p:nvPicPr>
          <p:cNvPr id="6" name="Picture 5">
            <a:extLst>
              <a:ext uri="{FF2B5EF4-FFF2-40B4-BE49-F238E27FC236}">
                <a16:creationId xmlns:a16="http://schemas.microsoft.com/office/drawing/2014/main" id="{7E63BA73-24B4-4445-959F-417C1DD41A9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95535" y="5750714"/>
            <a:ext cx="9239535" cy="1132765"/>
          </a:xfrm>
          <a:prstGeom prst="rect">
            <a:avLst/>
          </a:prstGeom>
        </p:spPr>
      </p:pic>
      <p:sp>
        <p:nvSpPr>
          <p:cNvPr id="8" name="Rectangle 7"/>
          <p:cNvSpPr/>
          <p:nvPr/>
        </p:nvSpPr>
        <p:spPr>
          <a:xfrm>
            <a:off x="6963998" y="1179162"/>
            <a:ext cx="1412567" cy="1200329"/>
          </a:xfrm>
          <a:prstGeom prst="rect">
            <a:avLst/>
          </a:prstGeom>
        </p:spPr>
        <p:txBody>
          <a:bodyPr wrap="none">
            <a:spAutoFit/>
          </a:bodyPr>
          <a:lstStyle/>
          <a:p>
            <a:pPr algn="ctr" rtl="1"/>
            <a:r>
              <a:rPr lang="ur-PK" sz="7200" b="1" u="sng" dirty="0">
                <a:solidFill>
                  <a:srgbClr val="C00000"/>
                </a:solidFill>
                <a:latin typeface="Jameel Noori Nastaleeq" panose="02000503000000000004" pitchFamily="2" charset="-78"/>
                <a:cs typeface="Jameel Noori Nastaleeq" panose="02000503000000000004" pitchFamily="2" charset="-78"/>
              </a:rPr>
              <a:t>ذائقہ</a:t>
            </a:r>
            <a:endParaRPr lang="ur-PK" sz="7200" b="1" u="sng" dirty="0">
              <a:solidFill>
                <a:srgbClr val="C00000"/>
              </a:solidFill>
            </a:endParaRPr>
          </a:p>
        </p:txBody>
      </p:sp>
    </p:spTree>
    <p:extLst>
      <p:ext uri="{BB962C8B-B14F-4D97-AF65-F5344CB8AC3E}">
        <p14:creationId xmlns:p14="http://schemas.microsoft.com/office/powerpoint/2010/main" val="9296005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7BF8863-BBD6-4358-A636-3B67013B103B}"/>
              </a:ext>
            </a:extLst>
          </p:cNvPr>
          <p:cNvSpPr>
            <a:spLocks noGrp="1"/>
          </p:cNvSpPr>
          <p:nvPr>
            <p:ph idx="1"/>
          </p:nvPr>
        </p:nvSpPr>
        <p:spPr>
          <a:xfrm>
            <a:off x="968881" y="2211537"/>
            <a:ext cx="7704667" cy="3778446"/>
          </a:xfrm>
        </p:spPr>
        <p:txBody>
          <a:bodyPr>
            <a:normAutofit/>
          </a:bodyPr>
          <a:lstStyle/>
          <a:p>
            <a:pPr marL="0" indent="0" algn="ctr">
              <a:buNone/>
            </a:pPr>
            <a:r>
              <a:rPr lang="ur-PK" sz="3200" dirty="0">
                <a:latin typeface="Al_Mushaf" panose="02000000000000000000" pitchFamily="2" charset="-78"/>
                <a:cs typeface="Al_Mushaf" panose="02000000000000000000" pitchFamily="2" charset="-78"/>
              </a:rPr>
              <a:t>كَمَثَلِ الَّذِيۡنَ مِنۡ قَبۡلِهِمۡ قَرِيۡبًا‌ ذَاقُوۡا وَبَالَ اَمۡرِهِمۡ‌ۚ وَلَهُمۡ عَذَابٌ اَلِيۡمٌ‌ۚ‏ </a:t>
            </a:r>
            <a:r>
              <a:rPr lang="ur-PK" dirty="0">
                <a:latin typeface="Al_Mushaf" panose="02000000000000000000" pitchFamily="2" charset="-78"/>
                <a:cs typeface="Al_Mushaf" panose="02000000000000000000" pitchFamily="2" charset="-78"/>
              </a:rPr>
              <a:t>﴿۱۵﴾</a:t>
            </a:r>
            <a:r>
              <a:rPr lang="ar-SA" sz="1400" dirty="0">
                <a:latin typeface="Jameel Noori Nastaleeq" panose="02000503000000000004" pitchFamily="2" charset="-78"/>
                <a:cs typeface="Jameel Noori Nastaleeq" panose="02000503000000000004" pitchFamily="2" charset="-78"/>
              </a:rPr>
              <a:t>(سورة الحشر: </a:t>
            </a:r>
            <a:r>
              <a:rPr lang="ur-PK" sz="1400" dirty="0">
                <a:latin typeface="Jameel Noori Nastaleeq" panose="02000503000000000004" pitchFamily="2" charset="-78"/>
                <a:cs typeface="Jameel Noori Nastaleeq" panose="02000503000000000004" pitchFamily="2" charset="-78"/>
              </a:rPr>
              <a:t>15</a:t>
            </a:r>
            <a:r>
              <a:rPr lang="ar-SA" sz="1400" dirty="0" smtClean="0">
                <a:latin typeface="Jameel Noori Nastaleeq" panose="02000503000000000004" pitchFamily="2" charset="-78"/>
                <a:cs typeface="Jameel Noori Nastaleeq" panose="02000503000000000004" pitchFamily="2" charset="-78"/>
              </a:rPr>
              <a:t>)</a:t>
            </a:r>
            <a:endParaRPr lang="ur-PK" dirty="0">
              <a:latin typeface="Jameel Noori Nastaleeq" panose="02000503000000000004" pitchFamily="2" charset="-78"/>
              <a:cs typeface="Jameel Noori Nastaleeq" panose="02000503000000000004" pitchFamily="2" charset="-78"/>
            </a:endParaRPr>
          </a:p>
          <a:p>
            <a:pPr marL="0" indent="0" algn="ctr">
              <a:buNone/>
            </a:pPr>
            <a:r>
              <a:rPr lang="ur-PK" dirty="0" smtClean="0">
                <a:latin typeface="Jameel Noori Nastaleeq" panose="02000503000000000004" pitchFamily="2" charset="-78"/>
                <a:cs typeface="Jameel Noori Nastaleeq" panose="02000503000000000004" pitchFamily="2" charset="-78"/>
              </a:rPr>
              <a:t> </a:t>
            </a:r>
            <a:r>
              <a:rPr lang="ur-PK" dirty="0">
                <a:latin typeface="Jameel Noori Nastaleeq" panose="02000503000000000004" pitchFamily="2" charset="-78"/>
                <a:cs typeface="Jameel Noori Nastaleeq" panose="02000503000000000004" pitchFamily="2" charset="-78"/>
              </a:rPr>
              <a:t>وہ  (کفار قریش) بھی انہی(یہود بنی قینقاع) کی طرح ہیں جو </a:t>
            </a:r>
            <a:r>
              <a:rPr lang="ur-PK" dirty="0">
                <a:solidFill>
                  <a:srgbClr val="0C2F4F"/>
                </a:solidFill>
                <a:latin typeface="Jameel Noori Nastaleeq" panose="02000503000000000004" pitchFamily="2" charset="-78"/>
                <a:cs typeface="Jameel Noori Nastaleeq" panose="02000503000000000004" pitchFamily="2" charset="-78"/>
              </a:rPr>
              <a:t>ان</a:t>
            </a:r>
            <a:r>
              <a:rPr lang="ur-PK" dirty="0">
                <a:latin typeface="Jameel Noori Nastaleeq" panose="02000503000000000004" pitchFamily="2" charset="-78"/>
                <a:cs typeface="Jameel Noori Nastaleeq" panose="02000503000000000004" pitchFamily="2" charset="-78"/>
              </a:rPr>
              <a:t> سے کچھ ہی مدت قبل اپنے برے کرتوتوں کا مزہ چکھ چکے ہیں اور انکےلئے دردناک عذاب </a:t>
            </a:r>
            <a:r>
              <a:rPr lang="ur-PK" dirty="0" smtClean="0">
                <a:latin typeface="Jameel Noori Nastaleeq" panose="02000503000000000004" pitchFamily="2" charset="-78"/>
                <a:cs typeface="Jameel Noori Nastaleeq" panose="02000503000000000004" pitchFamily="2" charset="-78"/>
              </a:rPr>
              <a:t>ہے۔</a:t>
            </a:r>
          </a:p>
          <a:p>
            <a:pPr marL="0" indent="0" algn="ctr">
              <a:buNone/>
            </a:pPr>
            <a:endParaRPr lang="ur-PK" sz="1600" dirty="0">
              <a:latin typeface="Jameel Noori Nastaleeq" panose="02000503000000000004" pitchFamily="2" charset="-78"/>
              <a:cs typeface="Jameel Noori Nastaleeq" panose="02000503000000000004" pitchFamily="2" charset="-78"/>
            </a:endParaRPr>
          </a:p>
          <a:p>
            <a:pPr marL="0" indent="0" algn="ctr">
              <a:buNone/>
            </a:pPr>
            <a:r>
              <a:rPr lang="ur-PK" sz="2800" dirty="0">
                <a:latin typeface="Al_Mushaf" panose="02000000000000000000" pitchFamily="2" charset="-78"/>
                <a:cs typeface="Al_Mushaf" panose="02000000000000000000" pitchFamily="2" charset="-78"/>
              </a:rPr>
              <a:t>اَلَمۡ يَاۡتِكُمۡ نَبَـؤُا الَّذِيۡنَ كَفَرُوۡا مِنۡ </a:t>
            </a:r>
            <a:r>
              <a:rPr lang="ur-PK" sz="2800" dirty="0" smtClean="0">
                <a:latin typeface="Al_Mushaf" panose="02000000000000000000" pitchFamily="2" charset="-78"/>
                <a:cs typeface="Al_Mushaf" panose="02000000000000000000" pitchFamily="2" charset="-78"/>
              </a:rPr>
              <a:t>قَبۡلُ </a:t>
            </a:r>
            <a:r>
              <a:rPr lang="ur-PK" sz="2800" dirty="0">
                <a:latin typeface="Al_Mushaf" panose="02000000000000000000" pitchFamily="2" charset="-78"/>
                <a:cs typeface="Al_Mushaf" panose="02000000000000000000" pitchFamily="2" charset="-78"/>
              </a:rPr>
              <a:t>فَذَاقُوۡا وَبَالَ اَمۡرِهِمۡ وَلَهُمۡ عَذَابٌ اَلِيۡمٌ</a:t>
            </a:r>
            <a:r>
              <a:rPr lang="ur-PK" dirty="0">
                <a:latin typeface="Al_Mushaf" panose="02000000000000000000" pitchFamily="2" charset="-78"/>
                <a:cs typeface="Al_Mushaf" panose="02000000000000000000" pitchFamily="2" charset="-78"/>
              </a:rPr>
              <a:t>‏ ﴿۵﴾(</a:t>
            </a:r>
            <a:r>
              <a:rPr lang="ar-SA" sz="1600" dirty="0">
                <a:latin typeface="Jameel Noori Nastaleeq" panose="02000503000000000004" pitchFamily="2" charset="-78"/>
                <a:cs typeface="Jameel Noori Nastaleeq" panose="02000503000000000004" pitchFamily="2" charset="-78"/>
              </a:rPr>
              <a:t>سورة التغابن :</a:t>
            </a:r>
            <a:r>
              <a:rPr lang="ur-PK" sz="1600" dirty="0">
                <a:latin typeface="Jameel Noori Nastaleeq" panose="02000503000000000004" pitchFamily="2" charset="-78"/>
                <a:cs typeface="Jameel Noori Nastaleeq" panose="02000503000000000004" pitchFamily="2" charset="-78"/>
              </a:rPr>
              <a:t>5</a:t>
            </a:r>
            <a:r>
              <a:rPr lang="ar-SA" sz="1600" dirty="0" smtClean="0">
                <a:latin typeface="Jameel Noori Nastaleeq" panose="02000503000000000004" pitchFamily="2" charset="-78"/>
                <a:cs typeface="Jameel Noori Nastaleeq" panose="02000503000000000004" pitchFamily="2" charset="-78"/>
              </a:rPr>
              <a:t>)</a:t>
            </a:r>
            <a:endParaRPr lang="ur-PK" dirty="0">
              <a:latin typeface="Jameel Noori Nastaleeq" panose="02000503000000000004" pitchFamily="2" charset="-78"/>
              <a:cs typeface="Jameel Noori Nastaleeq" panose="02000503000000000004" pitchFamily="2" charset="-78"/>
            </a:endParaRPr>
          </a:p>
          <a:p>
            <a:pPr marL="0" indent="0" algn="ctr">
              <a:buNone/>
            </a:pPr>
            <a:r>
              <a:rPr lang="ur-PK" dirty="0">
                <a:latin typeface="Jameel Noori Nastaleeq" panose="02000503000000000004" pitchFamily="2" charset="-78"/>
                <a:cs typeface="Jameel Noori Nastaleeq" panose="02000503000000000004" pitchFamily="2" charset="-78"/>
              </a:rPr>
              <a:t>ک</a:t>
            </a:r>
            <a:r>
              <a:rPr lang="ur-PK" dirty="0" smtClean="0">
                <a:latin typeface="Jameel Noori Nastaleeq" panose="02000503000000000004" pitchFamily="2" charset="-78"/>
                <a:cs typeface="Jameel Noori Nastaleeq" panose="02000503000000000004" pitchFamily="2" charset="-78"/>
              </a:rPr>
              <a:t>یا </a:t>
            </a:r>
            <a:r>
              <a:rPr lang="ur-PK" dirty="0">
                <a:latin typeface="Jameel Noori Nastaleeq" panose="02000503000000000004" pitchFamily="2" charset="-78"/>
                <a:cs typeface="Jameel Noori Nastaleeq" panose="02000503000000000004" pitchFamily="2" charset="-78"/>
              </a:rPr>
              <a:t>تم تک ان لوگوں کی خبریں نہیں پہنچی ہیں جنہوں نے پہلے زمانوں میں کفر کیا </a:t>
            </a:r>
            <a:r>
              <a:rPr lang="ur-PK" dirty="0">
                <a:latin typeface="Jameel Noori Nastaleeq" panose="02000503000000000004" pitchFamily="2" charset="-78"/>
                <a:cs typeface="Jameel Noori Nastaleeq" panose="02000503000000000004" pitchFamily="2" charset="-78"/>
              </a:rPr>
              <a:t> </a:t>
            </a:r>
            <a:r>
              <a:rPr lang="ur-PK" dirty="0" smtClean="0">
                <a:latin typeface="Jameel Noori Nastaleeq" panose="02000503000000000004" pitchFamily="2" charset="-78"/>
                <a:cs typeface="Jameel Noori Nastaleeq" panose="02000503000000000004" pitchFamily="2" charset="-78"/>
              </a:rPr>
              <a:t>تو </a:t>
            </a:r>
            <a:r>
              <a:rPr lang="ur-PK" dirty="0">
                <a:latin typeface="Jameel Noori Nastaleeq" panose="02000503000000000004" pitchFamily="2" charset="-78"/>
                <a:cs typeface="Jameel Noori Nastaleeq" panose="02000503000000000004" pitchFamily="2" charset="-78"/>
              </a:rPr>
              <a:t>انہوں نے اپنے </a:t>
            </a:r>
            <a:r>
              <a:rPr lang="ur-PK" dirty="0" smtClean="0">
                <a:latin typeface="Jameel Noori Nastaleeq" panose="02000503000000000004" pitchFamily="2" charset="-78"/>
                <a:cs typeface="Jameel Noori Nastaleeq" panose="02000503000000000004" pitchFamily="2" charset="-78"/>
              </a:rPr>
              <a:t>کیے </a:t>
            </a:r>
            <a:r>
              <a:rPr lang="ur-PK" dirty="0">
                <a:latin typeface="Jameel Noori Nastaleeq" panose="02000503000000000004" pitchFamily="2" charset="-78"/>
                <a:cs typeface="Jameel Noori Nastaleeq" panose="02000503000000000004" pitchFamily="2" charset="-78"/>
              </a:rPr>
              <a:t>کی سزا </a:t>
            </a:r>
            <a:r>
              <a:rPr lang="ur-PK" u="sng" dirty="0">
                <a:latin typeface="Jameel Noori Nastaleeq" panose="02000503000000000004" pitchFamily="2" charset="-78"/>
                <a:cs typeface="Jameel Noori Nastaleeq" panose="02000503000000000004" pitchFamily="2" charset="-78"/>
              </a:rPr>
              <a:t> چکھ</a:t>
            </a:r>
            <a:r>
              <a:rPr lang="ur-PK" dirty="0">
                <a:latin typeface="Jameel Noori Nastaleeq" panose="02000503000000000004" pitchFamily="2" charset="-78"/>
                <a:cs typeface="Jameel Noori Nastaleeq" panose="02000503000000000004" pitchFamily="2" charset="-78"/>
              </a:rPr>
              <a:t> </a:t>
            </a:r>
            <a:r>
              <a:rPr lang="ur-PK" dirty="0" smtClean="0">
                <a:latin typeface="Jameel Noori Nastaleeq" panose="02000503000000000004" pitchFamily="2" charset="-78"/>
                <a:cs typeface="Jameel Noori Nastaleeq" panose="02000503000000000004" pitchFamily="2" charset="-78"/>
              </a:rPr>
              <a:t>لی اور </a:t>
            </a:r>
            <a:r>
              <a:rPr lang="ur-PK" dirty="0">
                <a:latin typeface="Jameel Noori Nastaleeq" panose="02000503000000000004" pitchFamily="2" charset="-78"/>
                <a:cs typeface="Jameel Noori Nastaleeq" panose="02000503000000000004" pitchFamily="2" charset="-78"/>
              </a:rPr>
              <a:t>آخرت میں ان کے لئے دردناک عذاب </a:t>
            </a:r>
            <a:r>
              <a:rPr lang="ur-PK" dirty="0" smtClean="0">
                <a:latin typeface="Jameel Noori Nastaleeq" panose="02000503000000000004" pitchFamily="2" charset="-78"/>
                <a:cs typeface="Jameel Noori Nastaleeq" panose="02000503000000000004" pitchFamily="2" charset="-78"/>
              </a:rPr>
              <a:t>ہے۔</a:t>
            </a:r>
            <a:endParaRPr lang="ur-PK" dirty="0">
              <a:latin typeface="Jameel Noori Nastaleeq" panose="02000503000000000004" pitchFamily="2" charset="-78"/>
              <a:cs typeface="Jameel Noori Nastaleeq" panose="02000503000000000004" pitchFamily="2" charset="-78"/>
            </a:endParaRPr>
          </a:p>
        </p:txBody>
      </p:sp>
      <p:sp>
        <p:nvSpPr>
          <p:cNvPr id="5" name="Rounded Rectangle 4" descr="حدیث نمبر 5&#10;">
            <a:extLst>
              <a:ext uri="{FF2B5EF4-FFF2-40B4-BE49-F238E27FC236}">
                <a16:creationId xmlns:a16="http://schemas.microsoft.com/office/drawing/2014/main" id="{F1893DFC-9DDE-4B28-ABB7-58FAEFA397D4}"/>
              </a:ext>
            </a:extLst>
          </p:cNvPr>
          <p:cNvSpPr/>
          <p:nvPr/>
        </p:nvSpPr>
        <p:spPr>
          <a:xfrm>
            <a:off x="6327912" y="180899"/>
            <a:ext cx="2816088" cy="817647"/>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ur-PK" sz="4000">
                <a:latin typeface="Jameel Noori Nastaleeq" panose="02000503000000000004" pitchFamily="2" charset="-78"/>
                <a:cs typeface="Jameel Noori Nastaleeq" panose="02000503000000000004" pitchFamily="2" charset="-78"/>
              </a:rPr>
              <a:t>حدیث نمبر5</a:t>
            </a:r>
            <a:endParaRPr lang="en-US" sz="4000" dirty="0"/>
          </a:p>
        </p:txBody>
      </p:sp>
      <p:pic>
        <p:nvPicPr>
          <p:cNvPr id="6" name="Picture 5">
            <a:extLst>
              <a:ext uri="{FF2B5EF4-FFF2-40B4-BE49-F238E27FC236}">
                <a16:creationId xmlns:a16="http://schemas.microsoft.com/office/drawing/2014/main" id="{3C2AD851-BC7A-491F-93C1-E404CE9CA98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95535" y="5725235"/>
            <a:ext cx="9239535" cy="1132765"/>
          </a:xfrm>
          <a:prstGeom prst="rect">
            <a:avLst/>
          </a:prstGeom>
        </p:spPr>
      </p:pic>
      <p:sp>
        <p:nvSpPr>
          <p:cNvPr id="7" name="Rectangle 6"/>
          <p:cNvSpPr/>
          <p:nvPr/>
        </p:nvSpPr>
        <p:spPr>
          <a:xfrm>
            <a:off x="4167705" y="1322769"/>
            <a:ext cx="4320413" cy="707886"/>
          </a:xfrm>
          <a:prstGeom prst="rect">
            <a:avLst/>
          </a:prstGeom>
        </p:spPr>
        <p:txBody>
          <a:bodyPr wrap="none">
            <a:spAutoFit/>
          </a:bodyPr>
          <a:lstStyle/>
          <a:p>
            <a:r>
              <a:rPr lang="ur-PK" sz="4000" b="1" u="sng" dirty="0">
                <a:solidFill>
                  <a:srgbClr val="C00000"/>
                </a:solidFill>
                <a:latin typeface="Jameel Noori Nastaleeq" panose="02000503000000000004" pitchFamily="2" charset="-78"/>
                <a:cs typeface="Jameel Noori Nastaleeq" panose="02000503000000000004" pitchFamily="2" charset="-78"/>
              </a:rPr>
              <a:t>ذائقہ کے معنی ، قرآن کی روشنی میں</a:t>
            </a:r>
            <a:endParaRPr lang="en-US" sz="4000" b="1" u="sng" dirty="0">
              <a:solidFill>
                <a:srgbClr val="C00000"/>
              </a:solidFill>
            </a:endParaRPr>
          </a:p>
        </p:txBody>
      </p:sp>
    </p:spTree>
    <p:extLst>
      <p:ext uri="{BB962C8B-B14F-4D97-AF65-F5344CB8AC3E}">
        <p14:creationId xmlns:p14="http://schemas.microsoft.com/office/powerpoint/2010/main" val="18468454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2203F9-02D3-4AA6-929F-A24480A43F28}"/>
              </a:ext>
            </a:extLst>
          </p:cNvPr>
          <p:cNvSpPr>
            <a:spLocks noGrp="1"/>
          </p:cNvSpPr>
          <p:nvPr>
            <p:ph idx="1"/>
          </p:nvPr>
        </p:nvSpPr>
        <p:spPr>
          <a:xfrm>
            <a:off x="1507434" y="2445303"/>
            <a:ext cx="6228522" cy="2610678"/>
          </a:xfrm>
        </p:spPr>
        <p:txBody>
          <a:bodyPr>
            <a:noAutofit/>
          </a:bodyPr>
          <a:lstStyle/>
          <a:p>
            <a:pPr marL="0" indent="0" algn="ctr">
              <a:buNone/>
            </a:pPr>
            <a:r>
              <a:rPr lang="ur-PK" sz="4000" dirty="0">
                <a:solidFill>
                  <a:srgbClr val="0C2F4F"/>
                </a:solidFill>
                <a:latin typeface="Jameel Noori Nastaleeq" panose="02000503000000020004" pitchFamily="2" charset="-78"/>
                <a:cs typeface="Jameel Noori Nastaleeq" panose="02000503000000020004" pitchFamily="2" charset="-78"/>
              </a:rPr>
              <a:t>حق اور صحیح وہی ہے جس سے </a:t>
            </a:r>
            <a:r>
              <a:rPr lang="ur-PK" sz="4000" dirty="0" smtClean="0">
                <a:solidFill>
                  <a:srgbClr val="0C2F4F"/>
                </a:solidFill>
                <a:latin typeface="Jameel Noori Nastaleeq" panose="02000503000000020004" pitchFamily="2" charset="-78"/>
                <a:cs typeface="Jameel Noori Nastaleeq" panose="02000503000000020004" pitchFamily="2" charset="-78"/>
              </a:rPr>
              <a:t>اس کی </a:t>
            </a:r>
            <a:r>
              <a:rPr lang="ur-PK" sz="4000" dirty="0">
                <a:solidFill>
                  <a:srgbClr val="0C2F4F"/>
                </a:solidFill>
                <a:latin typeface="Jameel Noori Nastaleeq" panose="02000503000000020004" pitchFamily="2" charset="-78"/>
                <a:cs typeface="Jameel Noori Nastaleeq" panose="02000503000000020004" pitchFamily="2" charset="-78"/>
              </a:rPr>
              <a:t>رضا حاصل ہو </a:t>
            </a:r>
            <a:r>
              <a:rPr lang="ur-PK" sz="4000" dirty="0" smtClean="0">
                <a:solidFill>
                  <a:srgbClr val="0C2F4F"/>
                </a:solidFill>
                <a:latin typeface="Jameel Noori Nastaleeq" panose="02000503000000020004" pitchFamily="2" charset="-78"/>
                <a:cs typeface="Jameel Noori Nastaleeq" panose="02000503000000020004" pitchFamily="2" charset="-78"/>
              </a:rPr>
              <a:t>۔</a:t>
            </a:r>
          </a:p>
          <a:p>
            <a:pPr marL="0" indent="0" algn="ctr">
              <a:buNone/>
            </a:pPr>
            <a:r>
              <a:rPr lang="ur-PK" sz="4000" dirty="0" smtClean="0">
                <a:solidFill>
                  <a:srgbClr val="0C2F4F"/>
                </a:solidFill>
                <a:latin typeface="Jameel Noori Nastaleeq" panose="02000503000000020004" pitchFamily="2" charset="-78"/>
                <a:cs typeface="Jameel Noori Nastaleeq" panose="02000503000000020004" pitchFamily="2" charset="-78"/>
              </a:rPr>
              <a:t>ہر </a:t>
            </a:r>
            <a:r>
              <a:rPr lang="ur-PK" sz="4000" dirty="0">
                <a:solidFill>
                  <a:srgbClr val="0C2F4F"/>
                </a:solidFill>
                <a:latin typeface="Jameel Noori Nastaleeq" panose="02000503000000020004" pitchFamily="2" charset="-78"/>
                <a:cs typeface="Jameel Noori Nastaleeq" panose="02000503000000020004" pitchFamily="2" charset="-78"/>
              </a:rPr>
              <a:t>وہ چیز جو اسکو ناراض کرنے والی ہو وہی باطل </a:t>
            </a:r>
            <a:r>
              <a:rPr lang="ur-PK" sz="4000" dirty="0" smtClean="0">
                <a:solidFill>
                  <a:srgbClr val="0C2F4F"/>
                </a:solidFill>
                <a:latin typeface="Jameel Noori Nastaleeq" panose="02000503000000020004" pitchFamily="2" charset="-78"/>
                <a:cs typeface="Jameel Noori Nastaleeq" panose="02000503000000020004" pitchFamily="2" charset="-78"/>
              </a:rPr>
              <a:t>ہے۔</a:t>
            </a:r>
            <a:endParaRPr lang="ur-PK" sz="4000" dirty="0">
              <a:solidFill>
                <a:srgbClr val="0C2F4F"/>
              </a:solidFill>
              <a:latin typeface="Jameel Noori Nastaleeq" panose="02000503000000020004" pitchFamily="2" charset="-78"/>
              <a:cs typeface="Jameel Noori Nastaleeq" panose="02000503000000020004" pitchFamily="2" charset="-78"/>
            </a:endParaRPr>
          </a:p>
        </p:txBody>
      </p:sp>
      <p:sp>
        <p:nvSpPr>
          <p:cNvPr id="5" name="Rounded Rectangle 4" descr="حدیث نمبر 5&#10;">
            <a:extLst>
              <a:ext uri="{FF2B5EF4-FFF2-40B4-BE49-F238E27FC236}">
                <a16:creationId xmlns:a16="http://schemas.microsoft.com/office/drawing/2014/main" id="{05ACF935-A7C8-43F7-9E3E-9D48296EB562}"/>
              </a:ext>
            </a:extLst>
          </p:cNvPr>
          <p:cNvSpPr/>
          <p:nvPr/>
        </p:nvSpPr>
        <p:spPr>
          <a:xfrm>
            <a:off x="6327912" y="222649"/>
            <a:ext cx="2816088" cy="817647"/>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ur-PK" sz="4000">
                <a:latin typeface="Jameel Noori Nastaleeq" panose="02000503000000000004" pitchFamily="2" charset="-78"/>
                <a:cs typeface="Jameel Noori Nastaleeq" panose="02000503000000000004" pitchFamily="2" charset="-78"/>
              </a:rPr>
              <a:t>حدیث نمبر5</a:t>
            </a:r>
            <a:endParaRPr lang="en-US" sz="4000" dirty="0"/>
          </a:p>
        </p:txBody>
      </p:sp>
      <p:pic>
        <p:nvPicPr>
          <p:cNvPr id="6" name="Picture 5">
            <a:extLst>
              <a:ext uri="{FF2B5EF4-FFF2-40B4-BE49-F238E27FC236}">
                <a16:creationId xmlns:a16="http://schemas.microsoft.com/office/drawing/2014/main" id="{0009736C-E77E-4235-A6DF-0E10C353C34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95535" y="5725235"/>
            <a:ext cx="9239535" cy="1132765"/>
          </a:xfrm>
          <a:prstGeom prst="rect">
            <a:avLst/>
          </a:prstGeom>
        </p:spPr>
      </p:pic>
      <p:sp>
        <p:nvSpPr>
          <p:cNvPr id="2" name="Rectangle 1"/>
          <p:cNvSpPr/>
          <p:nvPr/>
        </p:nvSpPr>
        <p:spPr>
          <a:xfrm>
            <a:off x="4306811" y="1563201"/>
            <a:ext cx="3429145" cy="769441"/>
          </a:xfrm>
          <a:prstGeom prst="rect">
            <a:avLst/>
          </a:prstGeom>
        </p:spPr>
        <p:txBody>
          <a:bodyPr wrap="none">
            <a:spAutoFit/>
          </a:bodyPr>
          <a:lstStyle/>
          <a:p>
            <a:pPr algn="r" rtl="1"/>
            <a:r>
              <a:rPr lang="ur-PK" sz="4400" b="1" u="sng" dirty="0">
                <a:solidFill>
                  <a:srgbClr val="C00000"/>
                </a:solidFill>
                <a:latin typeface="Jameel Noori Nastaleeq" panose="02000503000000020004" pitchFamily="2" charset="-78"/>
                <a:cs typeface="Jameel Noori Nastaleeq" panose="02000503000000020004" pitchFamily="2" charset="-78"/>
              </a:rPr>
              <a:t>اللہ کو رب ماننے سے مراد</a:t>
            </a:r>
            <a:endParaRPr lang="en-US" sz="4400" b="1" u="sng" dirty="0">
              <a:solidFill>
                <a:srgbClr val="C00000"/>
              </a:solidFill>
            </a:endParaRPr>
          </a:p>
        </p:txBody>
      </p:sp>
    </p:spTree>
    <p:extLst>
      <p:ext uri="{BB962C8B-B14F-4D97-AF65-F5344CB8AC3E}">
        <p14:creationId xmlns:p14="http://schemas.microsoft.com/office/powerpoint/2010/main" val="9922154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9E1AF84-DC2C-409D-9DA2-AA19C16D6F24}"/>
              </a:ext>
            </a:extLst>
          </p:cNvPr>
          <p:cNvSpPr>
            <a:spLocks noGrp="1"/>
          </p:cNvSpPr>
          <p:nvPr>
            <p:ph idx="1"/>
          </p:nvPr>
        </p:nvSpPr>
        <p:spPr>
          <a:xfrm>
            <a:off x="2076726" y="2515584"/>
            <a:ext cx="4769310" cy="605423"/>
          </a:xfrm>
        </p:spPr>
        <p:txBody>
          <a:bodyPr>
            <a:normAutofit fontScale="62500" lnSpcReduction="20000"/>
          </a:bodyPr>
          <a:lstStyle/>
          <a:p>
            <a:pPr marL="0" indent="0" algn="ctr">
              <a:buNone/>
            </a:pPr>
            <a:r>
              <a:rPr lang="ur-PK" sz="6500" dirty="0">
                <a:latin typeface="Jameel Noori Nastaleeq" panose="02000503000000020004" pitchFamily="2" charset="-78"/>
                <a:cs typeface="Jameel Noori Nastaleeq" panose="02000503000000020004" pitchFamily="2" charset="-78"/>
              </a:rPr>
              <a:t>اسلام کو نظام اور دستور بنا </a:t>
            </a:r>
            <a:r>
              <a:rPr lang="ur-PK" sz="6500" dirty="0" smtClean="0">
                <a:latin typeface="Jameel Noori Nastaleeq" panose="02000503000000020004" pitchFamily="2" charset="-78"/>
                <a:cs typeface="Jameel Noori Nastaleeq" panose="02000503000000020004" pitchFamily="2" charset="-78"/>
              </a:rPr>
              <a:t>لینا</a:t>
            </a:r>
            <a:endParaRPr lang="ur-PK" sz="6500" dirty="0">
              <a:latin typeface="Jameel Noori Nastaleeq" panose="02000503000000020004" pitchFamily="2" charset="-78"/>
              <a:cs typeface="Jameel Noori Nastaleeq" panose="02000503000000020004" pitchFamily="2" charset="-78"/>
            </a:endParaRPr>
          </a:p>
        </p:txBody>
      </p:sp>
      <p:sp>
        <p:nvSpPr>
          <p:cNvPr id="7" name="TextBox 6">
            <a:extLst>
              <a:ext uri="{FF2B5EF4-FFF2-40B4-BE49-F238E27FC236}">
                <a16:creationId xmlns:a16="http://schemas.microsoft.com/office/drawing/2014/main" id="{82A6E091-649C-4216-A4D1-DFA842D7A545}"/>
              </a:ext>
            </a:extLst>
          </p:cNvPr>
          <p:cNvSpPr txBox="1"/>
          <p:nvPr/>
        </p:nvSpPr>
        <p:spPr>
          <a:xfrm>
            <a:off x="1802296" y="4536420"/>
            <a:ext cx="5318170" cy="646331"/>
          </a:xfrm>
          <a:prstGeom prst="rect">
            <a:avLst/>
          </a:prstGeom>
          <a:noFill/>
        </p:spPr>
        <p:txBody>
          <a:bodyPr wrap="square">
            <a:spAutoFit/>
          </a:bodyPr>
          <a:lstStyle/>
          <a:p>
            <a:pPr algn="ctr"/>
            <a:r>
              <a:rPr lang="ur-PK" sz="3600" dirty="0">
                <a:latin typeface="Jameel Noori Nastaleeq" panose="02000503000000020004" pitchFamily="2" charset="-78"/>
                <a:cs typeface="Jameel Noori Nastaleeq" panose="02000503000000020004" pitchFamily="2" charset="-78"/>
              </a:rPr>
              <a:t>نبی </a:t>
            </a:r>
            <a:r>
              <a:rPr lang="ur-PK" sz="3600" dirty="0" smtClean="0">
                <a:latin typeface="Jameel Noori Nastaleeq" panose="02000503000000020004" pitchFamily="2" charset="-78"/>
                <a:cs typeface="Jameel Noori Nastaleeq" panose="02000503000000020004" pitchFamily="2" charset="-78"/>
              </a:rPr>
              <a:t>کریم ﷺ </a:t>
            </a:r>
            <a:r>
              <a:rPr lang="ur-PK" sz="3600" dirty="0">
                <a:latin typeface="Jameel Noori Nastaleeq" panose="02000503000000020004" pitchFamily="2" charset="-78"/>
                <a:cs typeface="Jameel Noori Nastaleeq" panose="02000503000000020004" pitchFamily="2" charset="-78"/>
              </a:rPr>
              <a:t>کی اطاعت واتباع کرنا</a:t>
            </a:r>
            <a:endParaRPr lang="en-US" sz="3600" dirty="0"/>
          </a:p>
        </p:txBody>
      </p:sp>
      <p:pic>
        <p:nvPicPr>
          <p:cNvPr id="8" name="Picture 7">
            <a:extLst>
              <a:ext uri="{FF2B5EF4-FFF2-40B4-BE49-F238E27FC236}">
                <a16:creationId xmlns:a16="http://schemas.microsoft.com/office/drawing/2014/main" id="{77742E40-74BE-476D-8B10-2598C013980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95535" y="5725235"/>
            <a:ext cx="9239535" cy="1132765"/>
          </a:xfrm>
          <a:prstGeom prst="rect">
            <a:avLst/>
          </a:prstGeom>
        </p:spPr>
      </p:pic>
      <p:sp>
        <p:nvSpPr>
          <p:cNvPr id="9" name="Rounded Rectangle 4" descr="حدیث نمبر 5&#10;">
            <a:extLst>
              <a:ext uri="{FF2B5EF4-FFF2-40B4-BE49-F238E27FC236}">
                <a16:creationId xmlns:a16="http://schemas.microsoft.com/office/drawing/2014/main" id="{C0850207-041A-4DCA-8702-EE6AB429AC92}"/>
              </a:ext>
            </a:extLst>
          </p:cNvPr>
          <p:cNvSpPr/>
          <p:nvPr/>
        </p:nvSpPr>
        <p:spPr>
          <a:xfrm>
            <a:off x="6327912" y="222649"/>
            <a:ext cx="2816088" cy="817647"/>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ur-PK" sz="4000" dirty="0">
                <a:latin typeface="Jameel Noori Nastaleeq" panose="02000503000000000004" pitchFamily="2" charset="-78"/>
                <a:cs typeface="Jameel Noori Nastaleeq" panose="02000503000000000004" pitchFamily="2" charset="-78"/>
              </a:rPr>
              <a:t>حدیث نمبر5</a:t>
            </a:r>
            <a:endParaRPr lang="en-US" sz="4000" dirty="0"/>
          </a:p>
        </p:txBody>
      </p:sp>
      <p:sp>
        <p:nvSpPr>
          <p:cNvPr id="2" name="Rectangle 1"/>
          <p:cNvSpPr/>
          <p:nvPr/>
        </p:nvSpPr>
        <p:spPr>
          <a:xfrm>
            <a:off x="4623759" y="1499705"/>
            <a:ext cx="3408305" cy="707886"/>
          </a:xfrm>
          <a:prstGeom prst="rect">
            <a:avLst/>
          </a:prstGeom>
        </p:spPr>
        <p:txBody>
          <a:bodyPr wrap="none">
            <a:spAutoFit/>
          </a:bodyPr>
          <a:lstStyle/>
          <a:p>
            <a:pPr algn="r" rtl="1"/>
            <a:r>
              <a:rPr lang="ur-PK" sz="4000" b="1" u="sng" dirty="0">
                <a:solidFill>
                  <a:srgbClr val="C00000"/>
                </a:solidFill>
                <a:latin typeface="Jameel Noori Nastaleeq" panose="02000503000000020004" pitchFamily="2" charset="-78"/>
                <a:cs typeface="Jameel Noori Nastaleeq" panose="02000503000000020004" pitchFamily="2" charset="-78"/>
              </a:rPr>
              <a:t>اسلام کو دین ماننے سے مراد</a:t>
            </a:r>
            <a:endParaRPr lang="en-US" sz="4000" b="1" u="sng" dirty="0">
              <a:solidFill>
                <a:srgbClr val="C00000"/>
              </a:solidFill>
            </a:endParaRPr>
          </a:p>
        </p:txBody>
      </p:sp>
      <p:sp>
        <p:nvSpPr>
          <p:cNvPr id="10" name="Rectangle 9"/>
          <p:cNvSpPr/>
          <p:nvPr/>
        </p:nvSpPr>
        <p:spPr>
          <a:xfrm>
            <a:off x="3857523" y="3547248"/>
            <a:ext cx="4174541" cy="707886"/>
          </a:xfrm>
          <a:prstGeom prst="rect">
            <a:avLst/>
          </a:prstGeom>
        </p:spPr>
        <p:txBody>
          <a:bodyPr wrap="none">
            <a:spAutoFit/>
          </a:bodyPr>
          <a:lstStyle/>
          <a:p>
            <a:pPr algn="r" rtl="1"/>
            <a:r>
              <a:rPr lang="ur-PK" sz="4000" b="1" u="sng" dirty="0">
                <a:solidFill>
                  <a:srgbClr val="C00000"/>
                </a:solidFill>
                <a:latin typeface="Jameel Noori Nastaleeq" panose="02000503000000020004" pitchFamily="2" charset="-78"/>
                <a:cs typeface="Jameel Noori Nastaleeq" panose="02000503000000020004" pitchFamily="2" charset="-78"/>
              </a:rPr>
              <a:t>محمد ﷺ</a:t>
            </a:r>
            <a:r>
              <a:rPr lang="ur-PK" sz="4000" b="1" u="sng" dirty="0" smtClean="0">
                <a:solidFill>
                  <a:srgbClr val="C00000"/>
                </a:solidFill>
                <a:latin typeface="Jameel Noori Nastaleeq" panose="02000503000000020004" pitchFamily="2" charset="-78"/>
                <a:cs typeface="Jameel Noori Nastaleeq" panose="02000503000000020004" pitchFamily="2" charset="-78"/>
              </a:rPr>
              <a:t> </a:t>
            </a:r>
            <a:r>
              <a:rPr lang="ur-PK" sz="4000" b="1" u="sng" dirty="0">
                <a:solidFill>
                  <a:srgbClr val="C00000"/>
                </a:solidFill>
                <a:latin typeface="Jameel Noori Nastaleeq" panose="02000503000000020004" pitchFamily="2" charset="-78"/>
                <a:cs typeface="Jameel Noori Nastaleeq" panose="02000503000000020004" pitchFamily="2" charset="-78"/>
              </a:rPr>
              <a:t>کو رسول ماننے سے مراد</a:t>
            </a:r>
            <a:endParaRPr lang="ur-PK" sz="4000" b="1" u="sng" dirty="0">
              <a:solidFill>
                <a:srgbClr val="C00000"/>
              </a:solidFill>
            </a:endParaRPr>
          </a:p>
        </p:txBody>
      </p:sp>
    </p:spTree>
    <p:extLst>
      <p:ext uri="{BB962C8B-B14F-4D97-AF65-F5344CB8AC3E}">
        <p14:creationId xmlns:p14="http://schemas.microsoft.com/office/powerpoint/2010/main" val="20007986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C90C078-E033-461E-8F6B-2502B10BE618}"/>
              </a:ext>
            </a:extLst>
          </p:cNvPr>
          <p:cNvSpPr>
            <a:spLocks noGrp="1"/>
          </p:cNvSpPr>
          <p:nvPr>
            <p:ph idx="1"/>
          </p:nvPr>
        </p:nvSpPr>
        <p:spPr/>
        <p:txBody>
          <a:bodyPr>
            <a:noAutofit/>
          </a:bodyPr>
          <a:lstStyle/>
          <a:p>
            <a:pPr marL="0" indent="0" algn="ctr">
              <a:buNone/>
            </a:pPr>
            <a:r>
              <a:rPr lang="ur-PK" sz="4400" dirty="0">
                <a:solidFill>
                  <a:srgbClr val="0C2F4F"/>
                </a:solidFill>
                <a:latin typeface="Jameel Noori Nastaleeq" panose="02000503000000020004" pitchFamily="2" charset="-78"/>
                <a:cs typeface="Jameel Noori Nastaleeq" panose="02000503000000020004" pitchFamily="2" charset="-78"/>
              </a:rPr>
              <a:t>جن کی باز پرس آخرت میں بھی ہو گی </a:t>
            </a:r>
          </a:p>
          <a:p>
            <a:pPr algn="ctr">
              <a:buClr>
                <a:srgbClr val="0C2F4F"/>
              </a:buClr>
              <a:buFont typeface="Wingdings" panose="05000000000000000000" pitchFamily="2" charset="2"/>
              <a:buChar char="§"/>
            </a:pPr>
            <a:r>
              <a:rPr lang="ur-PK" sz="4400" dirty="0">
                <a:solidFill>
                  <a:srgbClr val="0C2F4F"/>
                </a:solidFill>
                <a:latin typeface="Al_Mushaf" panose="02000000000000000000" pitchFamily="2" charset="-78"/>
                <a:cs typeface="Al_Mushaf" panose="02000000000000000000" pitchFamily="2" charset="-78"/>
              </a:rPr>
              <a:t>من ربک؟</a:t>
            </a:r>
          </a:p>
          <a:p>
            <a:pPr algn="ctr">
              <a:buClr>
                <a:srgbClr val="0C2F4F"/>
              </a:buClr>
              <a:buFont typeface="Wingdings" panose="05000000000000000000" pitchFamily="2" charset="2"/>
              <a:buChar char="§"/>
            </a:pPr>
            <a:r>
              <a:rPr lang="ur-PK" sz="4400" dirty="0">
                <a:solidFill>
                  <a:srgbClr val="0C2F4F"/>
                </a:solidFill>
                <a:latin typeface="Al_Mushaf" panose="02000000000000000000" pitchFamily="2" charset="-78"/>
                <a:cs typeface="Al_Mushaf" panose="02000000000000000000" pitchFamily="2" charset="-78"/>
              </a:rPr>
              <a:t>ما دینک؟</a:t>
            </a:r>
          </a:p>
          <a:p>
            <a:pPr algn="ctr">
              <a:buClr>
                <a:srgbClr val="0C2F4F"/>
              </a:buClr>
              <a:buFont typeface="Wingdings" panose="05000000000000000000" pitchFamily="2" charset="2"/>
              <a:buChar char="§"/>
            </a:pPr>
            <a:r>
              <a:rPr lang="ur-PK" sz="4400" dirty="0">
                <a:solidFill>
                  <a:srgbClr val="0C2F4F"/>
                </a:solidFill>
                <a:latin typeface="Al_Mushaf" panose="02000000000000000000" pitchFamily="2" charset="-78"/>
                <a:cs typeface="Al_Mushaf" panose="02000000000000000000" pitchFamily="2" charset="-78"/>
              </a:rPr>
              <a:t>من نبیک؟</a:t>
            </a:r>
            <a:endParaRPr lang="en-US" sz="4400" dirty="0">
              <a:solidFill>
                <a:srgbClr val="0C2F4F"/>
              </a:solidFill>
              <a:latin typeface="Al_Mushaf" panose="02000000000000000000" pitchFamily="2" charset="-78"/>
              <a:cs typeface="Al_Mushaf" panose="02000000000000000000" pitchFamily="2" charset="-78"/>
            </a:endParaRPr>
          </a:p>
        </p:txBody>
      </p:sp>
      <p:sp>
        <p:nvSpPr>
          <p:cNvPr id="4" name="Rounded Rectangle 4" descr="حدیث نمبر 5&#10;">
            <a:extLst>
              <a:ext uri="{FF2B5EF4-FFF2-40B4-BE49-F238E27FC236}">
                <a16:creationId xmlns:a16="http://schemas.microsoft.com/office/drawing/2014/main" id="{5AEC9A14-40FB-43F8-B427-EEE88FBDFDDC}"/>
              </a:ext>
            </a:extLst>
          </p:cNvPr>
          <p:cNvSpPr/>
          <p:nvPr/>
        </p:nvSpPr>
        <p:spPr>
          <a:xfrm>
            <a:off x="6327912" y="222649"/>
            <a:ext cx="2816088" cy="817647"/>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ur-PK" sz="4000" dirty="0">
                <a:latin typeface="Jameel Noori Nastaleeq" panose="02000503000000000004" pitchFamily="2" charset="-78"/>
                <a:cs typeface="Jameel Noori Nastaleeq" panose="02000503000000000004" pitchFamily="2" charset="-78"/>
              </a:rPr>
              <a:t>حدیث نمبر5</a:t>
            </a:r>
            <a:endParaRPr lang="en-US" sz="4000" dirty="0"/>
          </a:p>
        </p:txBody>
      </p:sp>
      <p:pic>
        <p:nvPicPr>
          <p:cNvPr id="5" name="Picture 4">
            <a:extLst>
              <a:ext uri="{FF2B5EF4-FFF2-40B4-BE49-F238E27FC236}">
                <a16:creationId xmlns:a16="http://schemas.microsoft.com/office/drawing/2014/main" id="{C2D28508-5139-45BA-8BBA-B651A911F2B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95535" y="5725235"/>
            <a:ext cx="9239535" cy="1132765"/>
          </a:xfrm>
          <a:prstGeom prst="rect">
            <a:avLst/>
          </a:prstGeom>
        </p:spPr>
      </p:pic>
      <p:sp>
        <p:nvSpPr>
          <p:cNvPr id="2" name="Rectangle 1"/>
          <p:cNvSpPr/>
          <p:nvPr/>
        </p:nvSpPr>
        <p:spPr>
          <a:xfrm>
            <a:off x="5174920" y="1654073"/>
            <a:ext cx="2691763" cy="769441"/>
          </a:xfrm>
          <a:prstGeom prst="rect">
            <a:avLst/>
          </a:prstGeom>
        </p:spPr>
        <p:txBody>
          <a:bodyPr wrap="none">
            <a:spAutoFit/>
          </a:bodyPr>
          <a:lstStyle/>
          <a:p>
            <a:pPr algn="r" rtl="1"/>
            <a:r>
              <a:rPr lang="ur-PK" sz="4400" b="1" u="sng" dirty="0">
                <a:solidFill>
                  <a:srgbClr val="C00000"/>
                </a:solidFill>
                <a:latin typeface="Jameel Noori Nastaleeq" panose="02000503000000020004" pitchFamily="2" charset="-78"/>
                <a:cs typeface="Jameel Noori Nastaleeq" panose="02000503000000020004" pitchFamily="2" charset="-78"/>
              </a:rPr>
              <a:t>اور یہی 3 چیزیں ہیں</a:t>
            </a:r>
            <a:endParaRPr lang="en-US" sz="4400" b="1" u="sng" dirty="0">
              <a:solidFill>
                <a:srgbClr val="C00000"/>
              </a:solidFill>
            </a:endParaRPr>
          </a:p>
        </p:txBody>
      </p:sp>
    </p:spTree>
    <p:extLst>
      <p:ext uri="{BB962C8B-B14F-4D97-AF65-F5344CB8AC3E}">
        <p14:creationId xmlns:p14="http://schemas.microsoft.com/office/powerpoint/2010/main" val="10713370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7324685-B31E-4CDC-8F59-E67F9DD92D6A}"/>
              </a:ext>
            </a:extLst>
          </p:cNvPr>
          <p:cNvSpPr>
            <a:spLocks noGrp="1"/>
          </p:cNvSpPr>
          <p:nvPr>
            <p:ph idx="1"/>
          </p:nvPr>
        </p:nvSpPr>
        <p:spPr>
          <a:xfrm>
            <a:off x="942377" y="2574235"/>
            <a:ext cx="7704667" cy="1617061"/>
          </a:xfrm>
        </p:spPr>
        <p:txBody>
          <a:bodyPr>
            <a:normAutofit/>
          </a:bodyPr>
          <a:lstStyle/>
          <a:p>
            <a:pPr marL="0" indent="0" algn="ctr">
              <a:buNone/>
            </a:pPr>
            <a:r>
              <a:rPr lang="ur-PK" sz="6600" dirty="0">
                <a:solidFill>
                  <a:srgbClr val="0C2F4F"/>
                </a:solidFill>
                <a:latin typeface="Jameel Noori Nastaleeq" panose="02000503000000020004" pitchFamily="2" charset="-78"/>
                <a:cs typeface="Jameel Noori Nastaleeq" panose="02000503000000020004" pitchFamily="2" charset="-78"/>
              </a:rPr>
              <a:t>اپنے ایمان کا جائزہ اور احتساب</a:t>
            </a:r>
            <a:endParaRPr lang="en-US" sz="6600" dirty="0">
              <a:solidFill>
                <a:srgbClr val="0C2F4F"/>
              </a:solidFill>
              <a:latin typeface="Jameel Noori Nastaleeq" panose="02000503000000020004" pitchFamily="2" charset="-78"/>
              <a:cs typeface="Jameel Noori Nastaleeq" panose="02000503000000020004" pitchFamily="2" charset="-78"/>
            </a:endParaRPr>
          </a:p>
        </p:txBody>
      </p:sp>
      <p:pic>
        <p:nvPicPr>
          <p:cNvPr id="4" name="Picture 3">
            <a:extLst>
              <a:ext uri="{FF2B5EF4-FFF2-40B4-BE49-F238E27FC236}">
                <a16:creationId xmlns:a16="http://schemas.microsoft.com/office/drawing/2014/main" id="{5A0F2302-C267-4DD2-AE0E-C437DCE7066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95535" y="5725235"/>
            <a:ext cx="9239535" cy="1132765"/>
          </a:xfrm>
          <a:prstGeom prst="rect">
            <a:avLst/>
          </a:prstGeom>
        </p:spPr>
      </p:pic>
      <p:sp>
        <p:nvSpPr>
          <p:cNvPr id="5" name="Rounded Rectangle 4" descr="حدیث نمبر 5&#10;">
            <a:extLst>
              <a:ext uri="{FF2B5EF4-FFF2-40B4-BE49-F238E27FC236}">
                <a16:creationId xmlns:a16="http://schemas.microsoft.com/office/drawing/2014/main" id="{7B347822-A425-4B5B-905F-C9BCB8ACD3DE}"/>
              </a:ext>
            </a:extLst>
          </p:cNvPr>
          <p:cNvSpPr/>
          <p:nvPr/>
        </p:nvSpPr>
        <p:spPr>
          <a:xfrm>
            <a:off x="6327912" y="222649"/>
            <a:ext cx="2816088" cy="817647"/>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ur-PK" sz="4000">
                <a:latin typeface="Jameel Noori Nastaleeq" panose="02000503000000000004" pitchFamily="2" charset="-78"/>
                <a:cs typeface="Jameel Noori Nastaleeq" panose="02000503000000000004" pitchFamily="2" charset="-78"/>
              </a:rPr>
              <a:t>حدیث نمبر5</a:t>
            </a:r>
            <a:endParaRPr lang="en-US" sz="4000" dirty="0"/>
          </a:p>
        </p:txBody>
      </p:sp>
    </p:spTree>
    <p:extLst>
      <p:ext uri="{BB962C8B-B14F-4D97-AF65-F5344CB8AC3E}">
        <p14:creationId xmlns:p14="http://schemas.microsoft.com/office/powerpoint/2010/main" val="6990554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68541" y="1162941"/>
            <a:ext cx="7241170" cy="2587055"/>
          </a:xfrm>
          <a:prstGeom prst="rect">
            <a:avLst/>
          </a:prstGeom>
          <a:noFill/>
        </p:spPr>
        <p:txBody>
          <a:bodyPr wrap="square" rtlCol="0">
            <a:spAutoFit/>
          </a:bodyPr>
          <a:lstStyle/>
          <a:p>
            <a:pPr marR="0" lvl="0" algn="r" defTabSz="457200" rtl="1" eaLnBrk="1" fontAlgn="auto" latinLnBrk="0" hangingPunct="1">
              <a:lnSpc>
                <a:spcPct val="150000"/>
              </a:lnSpc>
              <a:spcBef>
                <a:spcPts val="0"/>
              </a:spcBef>
              <a:spcAft>
                <a:spcPts val="0"/>
              </a:spcAft>
              <a:buClrTx/>
              <a:buSzTx/>
              <a:tabLst/>
              <a:defRPr/>
            </a:pPr>
            <a:r>
              <a:rPr kumimoji="0" lang="ur-PK" sz="4000" b="0" i="0" u="none" strike="noStrike" kern="1200" cap="none" spc="0" normalizeH="0" baseline="0" noProof="0" dirty="0">
                <a:ln>
                  <a:noFill/>
                </a:ln>
                <a:solidFill>
                  <a:srgbClr val="C00000"/>
                </a:solidFill>
                <a:effectLst/>
                <a:uLnTx/>
                <a:uFillTx/>
                <a:latin typeface="Al_Mushaf" panose="02000000000000000000" pitchFamily="2" charset="-78"/>
                <a:ea typeface="+mn-ea"/>
                <a:cs typeface="Al_Mushaf" panose="02000000000000000000" pitchFamily="2" charset="-78"/>
              </a:rPr>
              <a:t>قَالَ رَسُوْلُ اللہِ ﷺ </a:t>
            </a:r>
            <a:endParaRPr kumimoji="0" lang="en-US" sz="4000" b="0" i="0" u="none" strike="noStrike" kern="1200" cap="none" spc="0" normalizeH="0" baseline="0" noProof="0" dirty="0">
              <a:ln>
                <a:noFill/>
              </a:ln>
              <a:solidFill>
                <a:srgbClr val="C00000"/>
              </a:solidFill>
              <a:effectLst/>
              <a:uLnTx/>
              <a:uFillTx/>
              <a:latin typeface="Al_Mushaf" panose="02000000000000000000" pitchFamily="2" charset="-78"/>
              <a:ea typeface="+mn-ea"/>
              <a:cs typeface="Al_Mushaf" panose="02000000000000000000" pitchFamily="2" charset="-78"/>
            </a:endParaRPr>
          </a:p>
          <a:p>
            <a:pPr marL="0" marR="0" algn="ctr" rtl="1">
              <a:lnSpc>
                <a:spcPct val="107000"/>
              </a:lnSpc>
              <a:spcBef>
                <a:spcPts val="0"/>
              </a:spcBef>
              <a:spcAft>
                <a:spcPts val="800"/>
              </a:spcAft>
            </a:pPr>
            <a:r>
              <a:rPr lang="ur-PK" sz="3600" dirty="0">
                <a:effectLst/>
                <a:latin typeface="Calibri" panose="020F0502020204030204" pitchFamily="34" charset="0"/>
                <a:ea typeface="Calibri" panose="020F0502020204030204" pitchFamily="34" charset="0"/>
                <a:cs typeface="Al_Mushaf" panose="02000000000000000000" pitchFamily="2" charset="-78"/>
              </a:rPr>
              <a:t>کَلِمَتَانِ خَفِیْفَتَانِ عَلَی اللِّسَانِ ثَقِیْلَتَانِ فِی الْمِیْزَانِ حَبِیْبَتَانِ اِلَی الرَّحْمٰنِ  سُبْحَانَ اللہِ وَبِحَمْدِہٖ سُبْحَانَ اللہِ الْعَظِیْمِ</a:t>
            </a:r>
            <a:endParaRPr lang="en-US" sz="36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Rounded Rectangle 4"/>
          <p:cNvSpPr/>
          <p:nvPr/>
        </p:nvSpPr>
        <p:spPr>
          <a:xfrm>
            <a:off x="6327912" y="102421"/>
            <a:ext cx="2816088" cy="817647"/>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6" name="TextBox 5"/>
          <p:cNvSpPr txBox="1"/>
          <p:nvPr/>
        </p:nvSpPr>
        <p:spPr>
          <a:xfrm>
            <a:off x="6432687" y="138832"/>
            <a:ext cx="2133700" cy="707886"/>
          </a:xfrm>
          <a:prstGeom prst="rect">
            <a:avLst/>
          </a:prstGeom>
          <a:no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ur-PK" sz="4000" b="0" i="0" u="none" strike="noStrike" kern="1200" cap="none" spc="0" normalizeH="0" baseline="0" noProof="0" dirty="0">
                <a:ln>
                  <a:noFill/>
                </a:ln>
                <a:solidFill>
                  <a:prstClr val="white"/>
                </a:solidFill>
                <a:effectLst/>
                <a:uLnTx/>
                <a:uFillTx/>
                <a:latin typeface="Jameel Noori Nastaleeq" panose="02000503000000020004" pitchFamily="2" charset="-78"/>
                <a:ea typeface="+mn-ea"/>
                <a:cs typeface="Jameel Noori Nastaleeq" panose="02000503000000020004" pitchFamily="2" charset="-78"/>
              </a:rPr>
              <a:t>حدیث نمبر6</a:t>
            </a:r>
            <a:endParaRPr kumimoji="0" lang="en-US" sz="4000" b="0" i="0" u="none" strike="noStrike" kern="1200" cap="none" spc="0" normalizeH="0" baseline="0" noProof="0" dirty="0">
              <a:ln>
                <a:noFill/>
              </a:ln>
              <a:solidFill>
                <a:prstClr val="white"/>
              </a:solidFill>
              <a:effectLst/>
              <a:uLnTx/>
              <a:uFillTx/>
              <a:latin typeface="Jameel Noori Nastaleeq" panose="02000503000000020004" pitchFamily="2" charset="-78"/>
              <a:ea typeface="+mn-ea"/>
              <a:cs typeface="Jameel Noori Nastaleeq" panose="02000503000000020004" pitchFamily="2" charset="-78"/>
            </a:endParaRPr>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95534" y="5704762"/>
            <a:ext cx="9239535" cy="1132765"/>
          </a:xfrm>
          <a:prstGeom prst="rect">
            <a:avLst/>
          </a:prstGeom>
        </p:spPr>
      </p:pic>
      <p:sp>
        <p:nvSpPr>
          <p:cNvPr id="8" name="TextBox 7"/>
          <p:cNvSpPr txBox="1"/>
          <p:nvPr/>
        </p:nvSpPr>
        <p:spPr>
          <a:xfrm>
            <a:off x="1139092" y="3749996"/>
            <a:ext cx="7300069" cy="2754728"/>
          </a:xfrm>
          <a:prstGeom prst="rect">
            <a:avLst/>
          </a:prstGeom>
          <a:noFill/>
        </p:spPr>
        <p:txBody>
          <a:bodyPr wrap="square" rtlCol="0">
            <a:spAutoFit/>
          </a:bodyPr>
          <a:lstStyle/>
          <a:p>
            <a:pPr marL="0" marR="0" lvl="0" indent="0" algn="r" defTabSz="457200" rtl="1" eaLnBrk="1" fontAlgn="auto" latinLnBrk="0" hangingPunct="1">
              <a:lnSpc>
                <a:spcPct val="150000"/>
              </a:lnSpc>
              <a:spcBef>
                <a:spcPts val="0"/>
              </a:spcBef>
              <a:spcAft>
                <a:spcPts val="0"/>
              </a:spcAft>
              <a:buClrTx/>
              <a:buSzTx/>
              <a:buFontTx/>
              <a:buNone/>
              <a:tabLst/>
              <a:defRPr/>
            </a:pPr>
            <a:r>
              <a:rPr kumimoji="0" lang="ur-PK" sz="2800" b="0" i="0" u="none" strike="noStrike" kern="1200" cap="none" spc="0" normalizeH="0" baseline="0" noProof="0" dirty="0">
                <a:ln>
                  <a:noFill/>
                </a:ln>
                <a:solidFill>
                  <a:srgbClr val="C00000"/>
                </a:solidFill>
                <a:effectLst/>
                <a:uLnTx/>
                <a:uFillTx/>
                <a:latin typeface="Jameel Noori Nastaleeq" panose="02000503000000020004" pitchFamily="2" charset="-78"/>
                <a:ea typeface="+mn-ea"/>
                <a:cs typeface="Jameel Noori Nastaleeq" panose="02000503000000020004" pitchFamily="2" charset="-78"/>
              </a:rPr>
              <a:t>رسول اللہﷺ نے فرمایا</a:t>
            </a:r>
          </a:p>
          <a:p>
            <a:pPr marL="0" marR="0" algn="ctr" rtl="1">
              <a:lnSpc>
                <a:spcPct val="107000"/>
              </a:lnSpc>
              <a:spcBef>
                <a:spcPts val="0"/>
              </a:spcBef>
              <a:spcAft>
                <a:spcPts val="800"/>
              </a:spcAft>
            </a:pPr>
            <a:r>
              <a:rPr lang="ur-PK" sz="2800" dirty="0">
                <a:effectLst/>
                <a:latin typeface="Calibri" panose="020F0502020204030204" pitchFamily="34" charset="0"/>
                <a:ea typeface="Calibri" panose="020F0502020204030204" pitchFamily="34" charset="0"/>
                <a:cs typeface="Jameel Noori Nastaleeq" panose="02000503000000020004" pitchFamily="2" charset="-78"/>
              </a:rPr>
              <a:t>دو کلمات ایسے ہیں  جنہیں زبان سے کہنا بہت آسان ہے،میزان اعمال میں بہت وزنی ہیں ، رب رحمان کو بہت محبوب ہیں۔ سبحان اللہ وبحمدہ سبحان اللہ العظیم</a:t>
            </a:r>
            <a:endParaRPr lang="en-US" sz="2800" dirty="0">
              <a:effectLst/>
              <a:latin typeface="Calibri" panose="020F0502020204030204" pitchFamily="34" charset="0"/>
              <a:ea typeface="Calibri" panose="020F0502020204030204" pitchFamily="34" charset="0"/>
              <a:cs typeface="Arial" panose="020B0604020202020204" pitchFamily="34" charset="0"/>
            </a:endParaRPr>
          </a:p>
          <a:p>
            <a:pPr marL="0" marR="0" algn="ctr" rtl="1">
              <a:lnSpc>
                <a:spcPct val="107000"/>
              </a:lnSpc>
              <a:spcBef>
                <a:spcPts val="0"/>
              </a:spcBef>
              <a:spcAft>
                <a:spcPts val="800"/>
              </a:spcAft>
            </a:pPr>
            <a:r>
              <a:rPr lang="ur-PK" sz="1800" dirty="0">
                <a:effectLst/>
                <a:latin typeface="Calibri" panose="020F0502020204030204" pitchFamily="34" charset="0"/>
                <a:ea typeface="Calibri" panose="020F0502020204030204" pitchFamily="34" charset="0"/>
                <a:cs typeface="Jameel Noori Nastaleeq" panose="02000503000000020004" pitchFamily="2" charset="-78"/>
              </a:rPr>
              <a:t>(صحیح بخاری 6682)</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lvl="0" indent="0" algn="r" defTabSz="457200" rtl="1" eaLnBrk="1" fontAlgn="auto" latinLnBrk="0" hangingPunct="1">
              <a:lnSpc>
                <a:spcPct val="15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C00000"/>
              </a:solidFill>
              <a:effectLst/>
              <a:uLnTx/>
              <a:uFillTx/>
              <a:latin typeface="Jameel Noori Nastaleeq" panose="02000503000000020004" pitchFamily="2" charset="-78"/>
              <a:ea typeface="+mn-ea"/>
              <a:cs typeface="Jameel Noori Nastaleeq" panose="02000503000000020004" pitchFamily="2" charset="-78"/>
            </a:endParaRPr>
          </a:p>
        </p:txBody>
      </p:sp>
    </p:spTree>
    <p:extLst>
      <p:ext uri="{BB962C8B-B14F-4D97-AF65-F5344CB8AC3E}">
        <p14:creationId xmlns:p14="http://schemas.microsoft.com/office/powerpoint/2010/main" val="23190144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C77E48E-23B8-4874-8838-DA35484622BC}"/>
              </a:ext>
            </a:extLst>
          </p:cNvPr>
          <p:cNvSpPr>
            <a:spLocks noGrp="1"/>
          </p:cNvSpPr>
          <p:nvPr>
            <p:ph idx="1"/>
          </p:nvPr>
        </p:nvSpPr>
        <p:spPr>
          <a:xfrm>
            <a:off x="2972412" y="2600739"/>
            <a:ext cx="3637722" cy="2708868"/>
          </a:xfrm>
        </p:spPr>
        <p:txBody>
          <a:bodyPr>
            <a:normAutofit/>
          </a:bodyPr>
          <a:lstStyle/>
          <a:p>
            <a:pPr algn="r" rtl="1">
              <a:buClr>
                <a:srgbClr val="0C2F4F"/>
              </a:buClr>
              <a:buSzPct val="100000"/>
            </a:pPr>
            <a:r>
              <a:rPr lang="ur-PK" sz="3600" dirty="0">
                <a:solidFill>
                  <a:srgbClr val="0C2F4F"/>
                </a:solidFill>
                <a:latin typeface="Jameel Noori Nastaleeq" panose="02000503000000000004" pitchFamily="2" charset="-78"/>
                <a:cs typeface="Jameel Noori Nastaleeq" panose="02000503000000000004" pitchFamily="2" charset="-78"/>
              </a:rPr>
              <a:t>بھولی ہوئی چیز کو یاد </a:t>
            </a:r>
            <a:r>
              <a:rPr lang="ur-PK" sz="3600" dirty="0" smtClean="0">
                <a:solidFill>
                  <a:srgbClr val="0C2F4F"/>
                </a:solidFill>
                <a:latin typeface="Jameel Noori Nastaleeq" panose="02000503000000000004" pitchFamily="2" charset="-78"/>
                <a:cs typeface="Jameel Noori Nastaleeq" panose="02000503000000000004" pitchFamily="2" charset="-78"/>
              </a:rPr>
              <a:t>کرنا</a:t>
            </a:r>
          </a:p>
          <a:p>
            <a:pPr algn="r" rtl="1">
              <a:buClr>
                <a:srgbClr val="0C2F4F"/>
              </a:buClr>
              <a:buSzPct val="100000"/>
            </a:pPr>
            <a:r>
              <a:rPr lang="ur-PK" sz="3600" dirty="0" smtClean="0">
                <a:solidFill>
                  <a:srgbClr val="0C2F4F"/>
                </a:solidFill>
                <a:latin typeface="Jameel Noori Nastaleeq" panose="02000503000000000004" pitchFamily="2" charset="-78"/>
                <a:cs typeface="Jameel Noori Nastaleeq" panose="02000503000000000004" pitchFamily="2" charset="-78"/>
              </a:rPr>
              <a:t>کسی چ</a:t>
            </a:r>
            <a:r>
              <a:rPr lang="ur-PK" sz="3600" dirty="0" smtClean="0">
                <a:solidFill>
                  <a:srgbClr val="0C2F4F"/>
                </a:solidFill>
                <a:latin typeface="Jameel Noori Nastaleeq" panose="02000503000000000004" pitchFamily="2" charset="-78"/>
                <a:cs typeface="Jameel Noori Nastaleeq" panose="02000503000000000004" pitchFamily="2" charset="-78"/>
              </a:rPr>
              <a:t>یز </a:t>
            </a:r>
            <a:r>
              <a:rPr lang="ur-PK" sz="3600" dirty="0">
                <a:solidFill>
                  <a:srgbClr val="0C2F4F"/>
                </a:solidFill>
                <a:latin typeface="Jameel Noori Nastaleeq" panose="02000503000000000004" pitchFamily="2" charset="-78"/>
                <a:cs typeface="Jameel Noori Nastaleeq" panose="02000503000000000004" pitchFamily="2" charset="-78"/>
              </a:rPr>
              <a:t>کو بار بار  ذہن میں </a:t>
            </a:r>
            <a:r>
              <a:rPr lang="ur-PK" sz="3600" dirty="0" smtClean="0">
                <a:solidFill>
                  <a:srgbClr val="0C2F4F"/>
                </a:solidFill>
                <a:latin typeface="Jameel Noori Nastaleeq" panose="02000503000000000004" pitchFamily="2" charset="-78"/>
                <a:cs typeface="Jameel Noori Nastaleeq" panose="02000503000000000004" pitchFamily="2" charset="-78"/>
              </a:rPr>
              <a:t>لانا</a:t>
            </a:r>
            <a:endParaRPr lang="ur-PK" sz="3600" dirty="0">
              <a:solidFill>
                <a:srgbClr val="0C2F4F"/>
              </a:solidFill>
              <a:latin typeface="Jameel Noori Nastaleeq" panose="02000503000000000004" pitchFamily="2" charset="-78"/>
              <a:cs typeface="Jameel Noori Nastaleeq" panose="02000503000000000004" pitchFamily="2" charset="-78"/>
            </a:endParaRPr>
          </a:p>
          <a:p>
            <a:pPr algn="r" rtl="1">
              <a:buClr>
                <a:srgbClr val="0C2F4F"/>
              </a:buClr>
              <a:buSzPct val="100000"/>
            </a:pPr>
            <a:r>
              <a:rPr lang="ur-PK" sz="3600" dirty="0">
                <a:solidFill>
                  <a:srgbClr val="0C2F4F"/>
                </a:solidFill>
                <a:latin typeface="Jameel Noori Nastaleeq" panose="02000503000000000004" pitchFamily="2" charset="-78"/>
                <a:cs typeface="Jameel Noori Nastaleeq" panose="02000503000000000004" pitchFamily="2" charset="-78"/>
              </a:rPr>
              <a:t>یاد </a:t>
            </a:r>
            <a:r>
              <a:rPr lang="ur-PK" sz="3600" dirty="0" smtClean="0">
                <a:solidFill>
                  <a:srgbClr val="0C2F4F"/>
                </a:solidFill>
                <a:latin typeface="Jameel Noori Nastaleeq" panose="02000503000000000004" pitchFamily="2" charset="-78"/>
                <a:cs typeface="Jameel Noori Nastaleeq" panose="02000503000000000004" pitchFamily="2" charset="-78"/>
              </a:rPr>
              <a:t>رکھنا</a:t>
            </a:r>
            <a:endParaRPr lang="ur-PK" sz="3600" dirty="0">
              <a:solidFill>
                <a:srgbClr val="0C2F4F"/>
              </a:solidFill>
              <a:latin typeface="Jameel Noori Nastaleeq" panose="02000503000000000004" pitchFamily="2" charset="-78"/>
              <a:cs typeface="Jameel Noori Nastaleeq" panose="02000503000000000004" pitchFamily="2" charset="-78"/>
            </a:endParaRPr>
          </a:p>
        </p:txBody>
      </p:sp>
      <p:pic>
        <p:nvPicPr>
          <p:cNvPr id="7" name="Picture 6">
            <a:extLst>
              <a:ext uri="{FF2B5EF4-FFF2-40B4-BE49-F238E27FC236}">
                <a16:creationId xmlns:a16="http://schemas.microsoft.com/office/drawing/2014/main" id="{7A316DEC-34BE-4DA4-80CE-DEF9F6C6D91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95535" y="5725235"/>
            <a:ext cx="9239535" cy="1132765"/>
          </a:xfrm>
          <a:prstGeom prst="rect">
            <a:avLst/>
          </a:prstGeom>
        </p:spPr>
      </p:pic>
      <p:sp>
        <p:nvSpPr>
          <p:cNvPr id="8" name="Rounded Rectangle 4">
            <a:extLst>
              <a:ext uri="{FF2B5EF4-FFF2-40B4-BE49-F238E27FC236}">
                <a16:creationId xmlns:a16="http://schemas.microsoft.com/office/drawing/2014/main" id="{72D3DB22-24E9-4336-B792-34FB1E2C754E}"/>
              </a:ext>
            </a:extLst>
          </p:cNvPr>
          <p:cNvSpPr/>
          <p:nvPr/>
        </p:nvSpPr>
        <p:spPr>
          <a:xfrm>
            <a:off x="6327912" y="102421"/>
            <a:ext cx="2816088" cy="817647"/>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1">
              <a:defRPr/>
            </a:pPr>
            <a:r>
              <a:rPr lang="ur-PK" sz="4000" dirty="0">
                <a:solidFill>
                  <a:prstClr val="white"/>
                </a:solidFill>
                <a:latin typeface="Jameel Noori Nastaleeq" panose="02000503000000020004" pitchFamily="2" charset="-78"/>
                <a:cs typeface="Jameel Noori Nastaleeq" panose="02000503000000020004" pitchFamily="2" charset="-78"/>
              </a:rPr>
              <a:t>حدیث نمبر6</a:t>
            </a:r>
            <a:endParaRPr lang="en-US" sz="4000" dirty="0">
              <a:solidFill>
                <a:prstClr val="white"/>
              </a:solidFill>
              <a:latin typeface="Jameel Noori Nastaleeq" panose="02000503000000020004" pitchFamily="2" charset="-78"/>
              <a:cs typeface="Jameel Noori Nastaleeq" panose="02000503000000020004" pitchFamily="2" charset="-78"/>
            </a:endParaRPr>
          </a:p>
        </p:txBody>
      </p:sp>
      <p:sp>
        <p:nvSpPr>
          <p:cNvPr id="4" name="Rectangle 3"/>
          <p:cNvSpPr/>
          <p:nvPr/>
        </p:nvSpPr>
        <p:spPr>
          <a:xfrm>
            <a:off x="4791273" y="1568987"/>
            <a:ext cx="3073277" cy="923330"/>
          </a:xfrm>
          <a:prstGeom prst="rect">
            <a:avLst/>
          </a:prstGeom>
        </p:spPr>
        <p:txBody>
          <a:bodyPr wrap="none">
            <a:spAutoFit/>
          </a:bodyPr>
          <a:lstStyle/>
          <a:p>
            <a:pPr algn="l" rtl="1"/>
            <a:r>
              <a:rPr lang="ur-PK" sz="5400" b="1" u="sng" dirty="0">
                <a:solidFill>
                  <a:srgbClr val="C00000"/>
                </a:solidFill>
                <a:latin typeface="Jameel Noori Nastaleeq" panose="02000503000000000004" pitchFamily="2" charset="-78"/>
                <a:cs typeface="Jameel Noori Nastaleeq" panose="02000503000000000004" pitchFamily="2" charset="-78"/>
              </a:rPr>
              <a:t>ذکر کے لغوی معنی  </a:t>
            </a:r>
            <a:endParaRPr lang="ur-PK" sz="5400" b="1" u="sng" dirty="0">
              <a:solidFill>
                <a:srgbClr val="C00000"/>
              </a:solidFill>
              <a:latin typeface="Jameel Noori Nastaleeq" panose="02000503000000000004" pitchFamily="2" charset="-78"/>
              <a:cs typeface="Jameel Noori Nastaleeq" panose="02000503000000000004" pitchFamily="2" charset="-78"/>
            </a:endParaRPr>
          </a:p>
        </p:txBody>
      </p:sp>
    </p:spTree>
    <p:extLst>
      <p:ext uri="{BB962C8B-B14F-4D97-AF65-F5344CB8AC3E}">
        <p14:creationId xmlns:p14="http://schemas.microsoft.com/office/powerpoint/2010/main" val="18857216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D5FB91-2D2F-4552-92B5-EB06849A3276}"/>
              </a:ext>
            </a:extLst>
          </p:cNvPr>
          <p:cNvSpPr>
            <a:spLocks noGrp="1"/>
          </p:cNvSpPr>
          <p:nvPr>
            <p:ph idx="1"/>
          </p:nvPr>
        </p:nvSpPr>
        <p:spPr>
          <a:xfrm>
            <a:off x="982133" y="2666999"/>
            <a:ext cx="7704667" cy="2872409"/>
          </a:xfrm>
        </p:spPr>
        <p:txBody>
          <a:bodyPr>
            <a:normAutofit/>
          </a:bodyPr>
          <a:lstStyle/>
          <a:p>
            <a:pPr marL="0" indent="0" algn="ctr" rtl="1">
              <a:buNone/>
            </a:pPr>
            <a:r>
              <a:rPr lang="ur-PK" sz="5400" dirty="0">
                <a:solidFill>
                  <a:srgbClr val="0C2F4F"/>
                </a:solidFill>
                <a:latin typeface="Jameel Noori Nastaleeq" panose="02000503000000000004" pitchFamily="2" charset="-78"/>
                <a:cs typeface="Jameel Noori Nastaleeq" panose="02000503000000000004" pitchFamily="2" charset="-78"/>
              </a:rPr>
              <a:t>اللہ تعالیٰ کو یاد </a:t>
            </a:r>
            <a:r>
              <a:rPr lang="ur-PK" sz="5400" dirty="0" smtClean="0">
                <a:solidFill>
                  <a:srgbClr val="0C2F4F"/>
                </a:solidFill>
                <a:latin typeface="Jameel Noori Nastaleeq" panose="02000503000000000004" pitchFamily="2" charset="-78"/>
                <a:cs typeface="Jameel Noori Nastaleeq" panose="02000503000000000004" pitchFamily="2" charset="-78"/>
              </a:rPr>
              <a:t>کرنا</a:t>
            </a:r>
          </a:p>
          <a:p>
            <a:pPr marL="0" indent="0" algn="ctr" rtl="1">
              <a:buNone/>
            </a:pPr>
            <a:endParaRPr lang="ur-PK" sz="3000" dirty="0">
              <a:solidFill>
                <a:srgbClr val="0C2F4F"/>
              </a:solidFill>
              <a:latin typeface="Jameel Noori Nastaleeq" panose="02000503000000000004" pitchFamily="2" charset="-78"/>
              <a:cs typeface="Jameel Noori Nastaleeq" panose="02000503000000000004" pitchFamily="2" charset="-78"/>
            </a:endParaRPr>
          </a:p>
          <a:p>
            <a:pPr marL="0" indent="0" algn="ctr" rtl="1">
              <a:buNone/>
            </a:pPr>
            <a:r>
              <a:rPr lang="ur-PK" sz="4000" dirty="0" smtClean="0">
                <a:solidFill>
                  <a:srgbClr val="0C2F4F"/>
                </a:solidFill>
                <a:latin typeface="Jameel Noori Nastaleeq" panose="02000503000000000004" pitchFamily="2" charset="-78"/>
                <a:cs typeface="Jameel Noori Nastaleeq" panose="02000503000000000004" pitchFamily="2" charset="-78"/>
              </a:rPr>
              <a:t> </a:t>
            </a:r>
            <a:r>
              <a:rPr lang="ur-PK" sz="4000" dirty="0">
                <a:solidFill>
                  <a:srgbClr val="0C2F4F"/>
                </a:solidFill>
                <a:latin typeface="Jameel Noori Nastaleeq" panose="02000503000000000004" pitchFamily="2" charset="-78"/>
                <a:cs typeface="Jameel Noori Nastaleeq" panose="02000503000000000004" pitchFamily="2" charset="-78"/>
              </a:rPr>
              <a:t>اس کے با </a:t>
            </a:r>
            <a:r>
              <a:rPr lang="ur-PK" sz="4000" dirty="0" smtClean="0">
                <a:solidFill>
                  <a:srgbClr val="0C2F4F"/>
                </a:solidFill>
                <a:latin typeface="Jameel Noori Nastaleeq" panose="02000503000000000004" pitchFamily="2" charset="-78"/>
                <a:cs typeface="Jameel Noori Nastaleeq" panose="02000503000000000004" pitchFamily="2" charset="-78"/>
              </a:rPr>
              <a:t>لمقابل غفلت </a:t>
            </a:r>
            <a:r>
              <a:rPr lang="ur-PK" sz="4000" dirty="0">
                <a:solidFill>
                  <a:srgbClr val="0C2F4F"/>
                </a:solidFill>
                <a:latin typeface="Jameel Noori Nastaleeq" panose="02000503000000000004" pitchFamily="2" charset="-78"/>
                <a:cs typeface="Jameel Noori Nastaleeq" panose="02000503000000000004" pitchFamily="2" charset="-78"/>
              </a:rPr>
              <a:t>یا نسیان ہے۔</a:t>
            </a:r>
          </a:p>
        </p:txBody>
      </p:sp>
      <p:pic>
        <p:nvPicPr>
          <p:cNvPr id="5" name="Picture 4">
            <a:extLst>
              <a:ext uri="{FF2B5EF4-FFF2-40B4-BE49-F238E27FC236}">
                <a16:creationId xmlns:a16="http://schemas.microsoft.com/office/drawing/2014/main" id="{8D158F41-C643-4ED1-AE31-EC770EA820B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95535" y="5725235"/>
            <a:ext cx="9239535" cy="1132765"/>
          </a:xfrm>
          <a:prstGeom prst="rect">
            <a:avLst/>
          </a:prstGeom>
        </p:spPr>
      </p:pic>
      <p:sp>
        <p:nvSpPr>
          <p:cNvPr id="6" name="Rounded Rectangle 4">
            <a:extLst>
              <a:ext uri="{FF2B5EF4-FFF2-40B4-BE49-F238E27FC236}">
                <a16:creationId xmlns:a16="http://schemas.microsoft.com/office/drawing/2014/main" id="{97AE3E43-6EB7-4866-9CD4-6647665B12CF}"/>
              </a:ext>
            </a:extLst>
          </p:cNvPr>
          <p:cNvSpPr/>
          <p:nvPr/>
        </p:nvSpPr>
        <p:spPr>
          <a:xfrm>
            <a:off x="6327912" y="102421"/>
            <a:ext cx="2816088" cy="817647"/>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1">
              <a:defRPr/>
            </a:pPr>
            <a:r>
              <a:rPr lang="ur-PK" sz="4000" dirty="0">
                <a:solidFill>
                  <a:prstClr val="white"/>
                </a:solidFill>
                <a:latin typeface="Jameel Noori Nastaleeq" panose="02000503000000020004" pitchFamily="2" charset="-78"/>
                <a:cs typeface="Jameel Noori Nastaleeq" panose="02000503000000020004" pitchFamily="2" charset="-78"/>
              </a:rPr>
              <a:t>حدیث نمبر6</a:t>
            </a:r>
            <a:endParaRPr lang="en-US" sz="4000" dirty="0">
              <a:solidFill>
                <a:prstClr val="white"/>
              </a:solidFill>
              <a:latin typeface="Jameel Noori Nastaleeq" panose="02000503000000020004" pitchFamily="2" charset="-78"/>
              <a:cs typeface="Jameel Noori Nastaleeq" panose="02000503000000020004" pitchFamily="2" charset="-78"/>
            </a:endParaRPr>
          </a:p>
        </p:txBody>
      </p:sp>
      <p:sp>
        <p:nvSpPr>
          <p:cNvPr id="2" name="Rectangle 1"/>
          <p:cNvSpPr/>
          <p:nvPr/>
        </p:nvSpPr>
        <p:spPr>
          <a:xfrm>
            <a:off x="5023354" y="1741707"/>
            <a:ext cx="2712602" cy="707886"/>
          </a:xfrm>
          <a:prstGeom prst="rect">
            <a:avLst/>
          </a:prstGeom>
        </p:spPr>
        <p:txBody>
          <a:bodyPr wrap="none">
            <a:spAutoFit/>
          </a:bodyPr>
          <a:lstStyle/>
          <a:p>
            <a:pPr algn="r" rtl="1"/>
            <a:r>
              <a:rPr lang="ur-PK" sz="4000" b="1" u="sng" dirty="0">
                <a:solidFill>
                  <a:srgbClr val="C00000"/>
                </a:solidFill>
                <a:latin typeface="Jameel Noori Nastaleeq" panose="02000503000000000004" pitchFamily="2" charset="-78"/>
                <a:cs typeface="Jameel Noori Nastaleeq" panose="02000503000000000004" pitchFamily="2" charset="-78"/>
              </a:rPr>
              <a:t>ذکر کےاصطلاحی معنی </a:t>
            </a:r>
            <a:endParaRPr lang="en-US" sz="4000" b="1" u="sng" dirty="0">
              <a:solidFill>
                <a:srgbClr val="C00000"/>
              </a:solidFill>
            </a:endParaRPr>
          </a:p>
        </p:txBody>
      </p:sp>
    </p:spTree>
    <p:extLst>
      <p:ext uri="{BB962C8B-B14F-4D97-AF65-F5344CB8AC3E}">
        <p14:creationId xmlns:p14="http://schemas.microsoft.com/office/powerpoint/2010/main" val="7624451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E3C95D3-ED73-4DF3-94EB-D169C1C0CD1B}"/>
              </a:ext>
            </a:extLst>
          </p:cNvPr>
          <p:cNvSpPr>
            <a:spLocks noGrp="1"/>
          </p:cNvSpPr>
          <p:nvPr>
            <p:ph idx="1"/>
          </p:nvPr>
        </p:nvSpPr>
        <p:spPr>
          <a:xfrm>
            <a:off x="2054087" y="2292336"/>
            <a:ext cx="5555045" cy="3583977"/>
          </a:xfrm>
        </p:spPr>
        <p:txBody>
          <a:bodyPr>
            <a:normAutofit/>
          </a:bodyPr>
          <a:lstStyle/>
          <a:p>
            <a:pPr marL="0" indent="0" algn="r" rtl="1">
              <a:buNone/>
            </a:pPr>
            <a:r>
              <a:rPr lang="ur-PK" sz="4000" dirty="0">
                <a:solidFill>
                  <a:srgbClr val="0C2F4F"/>
                </a:solidFill>
                <a:latin typeface="Jameel Noori Nastaleeq" panose="02000503000000020004" pitchFamily="2" charset="-78"/>
                <a:cs typeface="Jameel Noori Nastaleeq" panose="02000503000000020004" pitchFamily="2" charset="-78"/>
              </a:rPr>
              <a:t>ذکر الہٰی کی تین اقسام </a:t>
            </a:r>
            <a:r>
              <a:rPr lang="ur-PK" sz="4000" dirty="0" smtClean="0">
                <a:solidFill>
                  <a:srgbClr val="0C2F4F"/>
                </a:solidFill>
                <a:latin typeface="Jameel Noori Nastaleeq" panose="02000503000000020004" pitchFamily="2" charset="-78"/>
                <a:cs typeface="Jameel Noori Nastaleeq" panose="02000503000000020004" pitchFamily="2" charset="-78"/>
              </a:rPr>
              <a:t>ہیں</a:t>
            </a:r>
            <a:endParaRPr lang="ur-PK" sz="4000" dirty="0">
              <a:solidFill>
                <a:srgbClr val="0C2F4F"/>
              </a:solidFill>
              <a:latin typeface="Jameel Noori Nastaleeq" panose="02000503000000020004" pitchFamily="2" charset="-78"/>
              <a:cs typeface="Jameel Noori Nastaleeq" panose="02000503000000020004" pitchFamily="2" charset="-78"/>
            </a:endParaRPr>
          </a:p>
          <a:p>
            <a:pPr marL="3143250" lvl="6" indent="-457200" algn="r" rtl="1">
              <a:buClr>
                <a:srgbClr val="0C2F4F"/>
              </a:buClr>
              <a:buSzPct val="100000"/>
              <a:buFont typeface="+mj-lt"/>
              <a:buAutoNum type="arabicPeriod"/>
            </a:pPr>
            <a:r>
              <a:rPr lang="ur-PK" sz="3600" dirty="0">
                <a:solidFill>
                  <a:srgbClr val="0C2F4F"/>
                </a:solidFill>
                <a:latin typeface="Jameel Noori Nastaleeq" panose="02000503000000020004" pitchFamily="2" charset="-78"/>
                <a:cs typeface="Jameel Noori Nastaleeq" panose="02000503000000020004" pitchFamily="2" charset="-78"/>
              </a:rPr>
              <a:t> ذکر با لقلب</a:t>
            </a:r>
          </a:p>
          <a:p>
            <a:pPr marL="3143250" lvl="6" indent="-457200" algn="r" rtl="1">
              <a:buClr>
                <a:srgbClr val="0C2F4F"/>
              </a:buClr>
              <a:buSzPct val="100000"/>
              <a:buFont typeface="+mj-lt"/>
              <a:buAutoNum type="arabicPeriod"/>
            </a:pPr>
            <a:r>
              <a:rPr lang="ur-PK" sz="3600" dirty="0">
                <a:solidFill>
                  <a:srgbClr val="0C2F4F"/>
                </a:solidFill>
                <a:latin typeface="Jameel Noori Nastaleeq" panose="02000503000000020004" pitchFamily="2" charset="-78"/>
                <a:cs typeface="Jameel Noori Nastaleeq" panose="02000503000000020004" pitchFamily="2" charset="-78"/>
              </a:rPr>
              <a:t>ذکر با للسان</a:t>
            </a:r>
          </a:p>
          <a:p>
            <a:pPr marL="3143250" lvl="6" indent="-457200" algn="r" rtl="1">
              <a:buClr>
                <a:srgbClr val="0C2F4F"/>
              </a:buClr>
              <a:buSzPct val="100000"/>
              <a:buFont typeface="+mj-lt"/>
              <a:buAutoNum type="arabicPeriod"/>
            </a:pPr>
            <a:r>
              <a:rPr lang="ur-PK" sz="3600" dirty="0">
                <a:solidFill>
                  <a:srgbClr val="0C2F4F"/>
                </a:solidFill>
                <a:latin typeface="Jameel Noori Nastaleeq" panose="02000503000000020004" pitchFamily="2" charset="-78"/>
                <a:cs typeface="Jameel Noori Nastaleeq" panose="02000503000000020004" pitchFamily="2" charset="-78"/>
              </a:rPr>
              <a:t>ذکر با لعمل </a:t>
            </a:r>
          </a:p>
        </p:txBody>
      </p:sp>
      <p:sp>
        <p:nvSpPr>
          <p:cNvPr id="4" name="Rounded Rectangle 4">
            <a:extLst>
              <a:ext uri="{FF2B5EF4-FFF2-40B4-BE49-F238E27FC236}">
                <a16:creationId xmlns:a16="http://schemas.microsoft.com/office/drawing/2014/main" id="{5A025B14-04C4-413E-BD70-4944401AEDCA}"/>
              </a:ext>
            </a:extLst>
          </p:cNvPr>
          <p:cNvSpPr/>
          <p:nvPr/>
        </p:nvSpPr>
        <p:spPr>
          <a:xfrm>
            <a:off x="6327912" y="127973"/>
            <a:ext cx="2816088" cy="817647"/>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ur-PK" sz="4000" b="0" i="0" u="none" strike="noStrike" kern="1200" cap="none" spc="0" normalizeH="0" baseline="0" noProof="0" dirty="0">
                <a:ln>
                  <a:noFill/>
                </a:ln>
                <a:solidFill>
                  <a:prstClr val="white"/>
                </a:solidFill>
                <a:effectLst/>
                <a:uLnTx/>
                <a:uFillTx/>
                <a:latin typeface="Jameel Noori Nastaleeq" panose="02000503000000020004" pitchFamily="2" charset="-78"/>
                <a:ea typeface="+mn-ea"/>
                <a:cs typeface="Jameel Noori Nastaleeq" panose="02000503000000020004" pitchFamily="2" charset="-78"/>
              </a:rPr>
              <a:t>حدیث نمبر6</a:t>
            </a:r>
            <a:endParaRPr kumimoji="0" lang="en-US" sz="4000" b="0" i="0" u="none" strike="noStrike" kern="1200" cap="none" spc="0" normalizeH="0" baseline="0" noProof="0" dirty="0">
              <a:ln>
                <a:noFill/>
              </a:ln>
              <a:solidFill>
                <a:prstClr val="white"/>
              </a:solidFill>
              <a:effectLst/>
              <a:uLnTx/>
              <a:uFillTx/>
              <a:latin typeface="Jameel Noori Nastaleeq" panose="02000503000000020004" pitchFamily="2" charset="-78"/>
              <a:ea typeface="+mn-ea"/>
              <a:cs typeface="Jameel Noori Nastaleeq" panose="02000503000000020004" pitchFamily="2" charset="-78"/>
            </a:endParaRPr>
          </a:p>
        </p:txBody>
      </p:sp>
      <p:pic>
        <p:nvPicPr>
          <p:cNvPr id="5" name="Picture 4">
            <a:extLst>
              <a:ext uri="{FF2B5EF4-FFF2-40B4-BE49-F238E27FC236}">
                <a16:creationId xmlns:a16="http://schemas.microsoft.com/office/drawing/2014/main" id="{2C7DE21B-F177-4EE1-9CE4-88E4DE333EE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95535" y="5725235"/>
            <a:ext cx="9239535" cy="1132765"/>
          </a:xfrm>
          <a:prstGeom prst="rect">
            <a:avLst/>
          </a:prstGeom>
        </p:spPr>
      </p:pic>
      <p:sp>
        <p:nvSpPr>
          <p:cNvPr id="2" name="Rectangle 1"/>
          <p:cNvSpPr/>
          <p:nvPr/>
        </p:nvSpPr>
        <p:spPr>
          <a:xfrm>
            <a:off x="5996698" y="1349273"/>
            <a:ext cx="2196435" cy="923330"/>
          </a:xfrm>
          <a:prstGeom prst="rect">
            <a:avLst/>
          </a:prstGeom>
        </p:spPr>
        <p:txBody>
          <a:bodyPr wrap="none">
            <a:spAutoFit/>
          </a:bodyPr>
          <a:lstStyle/>
          <a:p>
            <a:pPr algn="r" rtl="1"/>
            <a:r>
              <a:rPr lang="ur-PK" sz="5400" b="1" u="sng" dirty="0">
                <a:solidFill>
                  <a:srgbClr val="C00000"/>
                </a:solidFill>
                <a:latin typeface="Jameel Noori Nastaleeq" panose="02000503000000020004" pitchFamily="2" charset="-78"/>
                <a:cs typeface="Jameel Noori Nastaleeq" panose="02000503000000020004" pitchFamily="2" charset="-78"/>
              </a:rPr>
              <a:t>ذکر   کی اقسام</a:t>
            </a:r>
            <a:endParaRPr lang="en-US" sz="5400" b="1" u="sng" dirty="0">
              <a:solidFill>
                <a:srgbClr val="C00000"/>
              </a:solidFill>
            </a:endParaRPr>
          </a:p>
        </p:txBody>
      </p:sp>
    </p:spTree>
    <p:extLst>
      <p:ext uri="{BB962C8B-B14F-4D97-AF65-F5344CB8AC3E}">
        <p14:creationId xmlns:p14="http://schemas.microsoft.com/office/powerpoint/2010/main" val="258418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EC69AE-1001-4B5B-B3A0-A95559DCF86F}"/>
              </a:ext>
            </a:extLst>
          </p:cNvPr>
          <p:cNvSpPr>
            <a:spLocks noGrp="1"/>
          </p:cNvSpPr>
          <p:nvPr>
            <p:ph idx="1"/>
          </p:nvPr>
        </p:nvSpPr>
        <p:spPr>
          <a:xfrm>
            <a:off x="770098" y="1974573"/>
            <a:ext cx="7704667" cy="3617844"/>
          </a:xfrm>
        </p:spPr>
        <p:txBody>
          <a:bodyPr>
            <a:normAutofit/>
          </a:bodyPr>
          <a:lstStyle/>
          <a:p>
            <a:pPr marL="0" indent="0" algn="ctr" rtl="1">
              <a:buNone/>
            </a:pPr>
            <a:r>
              <a:rPr lang="ur-PK" sz="2800" dirty="0">
                <a:solidFill>
                  <a:srgbClr val="0C2F4F"/>
                </a:solidFill>
                <a:latin typeface="Jameel Noori Nastaleeq" panose="02000503000000000004" pitchFamily="2" charset="-78"/>
                <a:cs typeface="Jameel Noori Nastaleeq" panose="02000503000000000004" pitchFamily="2" charset="-78"/>
              </a:rPr>
              <a:t>دل میں اللہ تعا لیٰ </a:t>
            </a:r>
            <a:r>
              <a:rPr lang="ur-PK" sz="2800" dirty="0" smtClean="0">
                <a:solidFill>
                  <a:srgbClr val="0C2F4F"/>
                </a:solidFill>
                <a:latin typeface="Jameel Noori Nastaleeq" panose="02000503000000000004" pitchFamily="2" charset="-78"/>
                <a:cs typeface="Jameel Noori Nastaleeq" panose="02000503000000000004" pitchFamily="2" charset="-78"/>
              </a:rPr>
              <a:t>کی معرفت </a:t>
            </a:r>
            <a:r>
              <a:rPr lang="ur-PK" sz="2800" dirty="0">
                <a:solidFill>
                  <a:srgbClr val="0C2F4F"/>
                </a:solidFill>
                <a:latin typeface="Jameel Noori Nastaleeq" panose="02000503000000000004" pitchFamily="2" charset="-78"/>
                <a:cs typeface="Jameel Noori Nastaleeq" panose="02000503000000000004" pitchFamily="2" charset="-78"/>
              </a:rPr>
              <a:t>و خشیت، خوف و </a:t>
            </a:r>
            <a:r>
              <a:rPr lang="ur-PK" sz="2800" dirty="0" smtClean="0">
                <a:solidFill>
                  <a:srgbClr val="0C2F4F"/>
                </a:solidFill>
                <a:latin typeface="Jameel Noori Nastaleeq" panose="02000503000000000004" pitchFamily="2" charset="-78"/>
                <a:cs typeface="Jameel Noori Nastaleeq" panose="02000503000000000004" pitchFamily="2" charset="-78"/>
              </a:rPr>
              <a:t>رجا اور  </a:t>
            </a:r>
            <a:r>
              <a:rPr lang="ur-PK" sz="2800" dirty="0">
                <a:solidFill>
                  <a:srgbClr val="0C2F4F"/>
                </a:solidFill>
                <a:latin typeface="Jameel Noori Nastaleeq" panose="02000503000000000004" pitchFamily="2" charset="-78"/>
                <a:cs typeface="Jameel Noori Nastaleeq" panose="02000503000000000004" pitchFamily="2" charset="-78"/>
              </a:rPr>
              <a:t>عظمت و محبت </a:t>
            </a:r>
            <a:r>
              <a:rPr lang="ur-PK" sz="2800" dirty="0" smtClean="0">
                <a:solidFill>
                  <a:srgbClr val="0C2F4F"/>
                </a:solidFill>
                <a:latin typeface="Jameel Noori Nastaleeq" panose="02000503000000000004" pitchFamily="2" charset="-78"/>
                <a:cs typeface="Jameel Noori Nastaleeq" panose="02000503000000000004" pitchFamily="2" charset="-78"/>
              </a:rPr>
              <a:t>شعور </a:t>
            </a:r>
            <a:r>
              <a:rPr lang="ur-PK" sz="2800" dirty="0">
                <a:solidFill>
                  <a:srgbClr val="0C2F4F"/>
                </a:solidFill>
                <a:latin typeface="Jameel Noori Nastaleeq" panose="02000503000000000004" pitchFamily="2" charset="-78"/>
                <a:cs typeface="Jameel Noori Nastaleeq" panose="02000503000000000004" pitchFamily="2" charset="-78"/>
              </a:rPr>
              <a:t>کے ساتھ</a:t>
            </a:r>
            <a:r>
              <a:rPr lang="ur-PK" sz="2800" dirty="0" smtClean="0">
                <a:solidFill>
                  <a:srgbClr val="0C2F4F"/>
                </a:solidFill>
                <a:latin typeface="Jameel Noori Nastaleeq" panose="02000503000000000004" pitchFamily="2" charset="-78"/>
                <a:cs typeface="Jameel Noori Nastaleeq" panose="02000503000000000004" pitchFamily="2" charset="-78"/>
              </a:rPr>
              <a:t>۔</a:t>
            </a:r>
          </a:p>
          <a:p>
            <a:pPr marL="0" indent="0" algn="ctr" rtl="1">
              <a:buNone/>
            </a:pPr>
            <a:endParaRPr lang="ur-PK" sz="1400" dirty="0">
              <a:solidFill>
                <a:srgbClr val="0C2F4F"/>
              </a:solidFill>
              <a:latin typeface="Jameel Noori Nastaleeq" panose="02000503000000000004" pitchFamily="2" charset="-78"/>
              <a:cs typeface="Jameel Noori Nastaleeq" panose="02000503000000000004" pitchFamily="2" charset="-78"/>
            </a:endParaRPr>
          </a:p>
          <a:p>
            <a:pPr marL="0" indent="0" algn="ctr" rtl="1">
              <a:buClr>
                <a:srgbClr val="0C2F4F"/>
              </a:buClr>
              <a:buSzPct val="100000"/>
              <a:buNone/>
            </a:pPr>
            <a:r>
              <a:rPr lang="ur-PK" sz="3600" dirty="0">
                <a:solidFill>
                  <a:srgbClr val="0C2F4F"/>
                </a:solidFill>
                <a:latin typeface="Al_Mushaf" panose="02000000000000000000" pitchFamily="2" charset="-78"/>
                <a:cs typeface="Al_Mushaf" panose="02000000000000000000" pitchFamily="2" charset="-78"/>
              </a:rPr>
              <a:t>يَدۡعُوۡنَ رَبَّهُمۡ خَوۡفًا وَّطَمَعًا﴿۱۶﴾ </a:t>
            </a:r>
            <a:endParaRPr lang="ur-PK" sz="3600" dirty="0" smtClean="0">
              <a:solidFill>
                <a:srgbClr val="0C2F4F"/>
              </a:solidFill>
              <a:latin typeface="Al_Mushaf" panose="02000000000000000000" pitchFamily="2" charset="-78"/>
              <a:cs typeface="Al_Mushaf" panose="02000000000000000000" pitchFamily="2" charset="-78"/>
            </a:endParaRPr>
          </a:p>
          <a:p>
            <a:pPr marL="0" indent="0" algn="ctr" rtl="1">
              <a:buClr>
                <a:srgbClr val="0C2F4F"/>
              </a:buClr>
              <a:buSzPct val="100000"/>
              <a:buNone/>
            </a:pPr>
            <a:r>
              <a:rPr lang="ur-PK" sz="2800" dirty="0" smtClean="0">
                <a:solidFill>
                  <a:srgbClr val="0C2F4F"/>
                </a:solidFill>
                <a:latin typeface="Jameel Noori Nastaleeq" panose="02000503000000000004" pitchFamily="2" charset="-78"/>
                <a:cs typeface="Jameel Noori Nastaleeq" panose="02000503000000000004" pitchFamily="2" charset="-78"/>
              </a:rPr>
              <a:t>"</a:t>
            </a:r>
            <a:r>
              <a:rPr lang="ur-PK" sz="2800" dirty="0">
                <a:solidFill>
                  <a:srgbClr val="0C2F4F"/>
                </a:solidFill>
                <a:latin typeface="Jameel Noori Nastaleeq" panose="02000503000000000004" pitchFamily="2" charset="-78"/>
                <a:cs typeface="Jameel Noori Nastaleeq" panose="02000503000000000004" pitchFamily="2" charset="-78"/>
              </a:rPr>
              <a:t>اپنے رب کو خوف اور طمع کے ساتھ پکارتے ہیں </a:t>
            </a:r>
            <a:r>
              <a:rPr lang="ur-PK" sz="2800" dirty="0" smtClean="0">
                <a:solidFill>
                  <a:srgbClr val="0C2F4F"/>
                </a:solidFill>
                <a:latin typeface="Jameel Noori Nastaleeq" panose="02000503000000000004" pitchFamily="2" charset="-78"/>
                <a:cs typeface="Jameel Noori Nastaleeq" panose="02000503000000000004" pitchFamily="2" charset="-78"/>
              </a:rPr>
              <a:t>۔"</a:t>
            </a:r>
          </a:p>
          <a:p>
            <a:pPr marL="0" indent="0" algn="ctr" rtl="1">
              <a:buClr>
                <a:srgbClr val="0C2F4F"/>
              </a:buClr>
              <a:buSzPct val="100000"/>
              <a:buNone/>
            </a:pPr>
            <a:r>
              <a:rPr lang="ur-PK" sz="1600" dirty="0" smtClean="0">
                <a:solidFill>
                  <a:srgbClr val="0C2F4F"/>
                </a:solidFill>
                <a:latin typeface="Jameel Noori Nastaleeq" panose="02000503000000000004" pitchFamily="2" charset="-78"/>
                <a:cs typeface="Jameel Noori Nastaleeq" panose="02000503000000000004" pitchFamily="2" charset="-78"/>
              </a:rPr>
              <a:t>(السجدہ 16)</a:t>
            </a:r>
            <a:endParaRPr lang="ur-PK" sz="1600" dirty="0">
              <a:solidFill>
                <a:srgbClr val="0C2F4F"/>
              </a:solidFill>
              <a:latin typeface="Jameel Noori Nastaleeq" panose="02000503000000000004" pitchFamily="2" charset="-78"/>
              <a:cs typeface="Jameel Noori Nastaleeq" panose="02000503000000000004" pitchFamily="2" charset="-78"/>
            </a:endParaRPr>
          </a:p>
        </p:txBody>
      </p:sp>
      <p:pic>
        <p:nvPicPr>
          <p:cNvPr id="4" name="Picture 3">
            <a:extLst>
              <a:ext uri="{FF2B5EF4-FFF2-40B4-BE49-F238E27FC236}">
                <a16:creationId xmlns:a16="http://schemas.microsoft.com/office/drawing/2014/main" id="{100023DA-299E-474F-A4D6-CD0EBE346EA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95535" y="5725235"/>
            <a:ext cx="9239535" cy="1132765"/>
          </a:xfrm>
          <a:prstGeom prst="rect">
            <a:avLst/>
          </a:prstGeom>
        </p:spPr>
      </p:pic>
      <p:sp>
        <p:nvSpPr>
          <p:cNvPr id="5" name="Rounded Rectangle 4">
            <a:extLst>
              <a:ext uri="{FF2B5EF4-FFF2-40B4-BE49-F238E27FC236}">
                <a16:creationId xmlns:a16="http://schemas.microsoft.com/office/drawing/2014/main" id="{E02C3796-DEA7-4B59-ACE9-1F9D2BFE261C}"/>
              </a:ext>
            </a:extLst>
          </p:cNvPr>
          <p:cNvSpPr/>
          <p:nvPr/>
        </p:nvSpPr>
        <p:spPr>
          <a:xfrm>
            <a:off x="6327912" y="127973"/>
            <a:ext cx="2816088" cy="817647"/>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ur-PK" sz="4000" b="0" i="0" u="none" strike="noStrike" kern="1200" cap="none" spc="0" normalizeH="0" baseline="0" noProof="0" dirty="0">
                <a:ln>
                  <a:noFill/>
                </a:ln>
                <a:solidFill>
                  <a:prstClr val="white"/>
                </a:solidFill>
                <a:effectLst/>
                <a:uLnTx/>
                <a:uFillTx/>
                <a:latin typeface="Jameel Noori Nastaleeq" panose="02000503000000020004" pitchFamily="2" charset="-78"/>
                <a:ea typeface="+mn-ea"/>
                <a:cs typeface="Jameel Noori Nastaleeq" panose="02000503000000020004" pitchFamily="2" charset="-78"/>
              </a:rPr>
              <a:t>حدیث نمبر6</a:t>
            </a:r>
            <a:endParaRPr kumimoji="0" lang="en-US" sz="4000" b="0" i="0" u="none" strike="noStrike" kern="1200" cap="none" spc="0" normalizeH="0" baseline="0" noProof="0" dirty="0">
              <a:ln>
                <a:noFill/>
              </a:ln>
              <a:solidFill>
                <a:prstClr val="white"/>
              </a:solidFill>
              <a:effectLst/>
              <a:uLnTx/>
              <a:uFillTx/>
              <a:latin typeface="Jameel Noori Nastaleeq" panose="02000503000000020004" pitchFamily="2" charset="-78"/>
              <a:ea typeface="+mn-ea"/>
              <a:cs typeface="Jameel Noori Nastaleeq" panose="02000503000000020004" pitchFamily="2" charset="-78"/>
            </a:endParaRPr>
          </a:p>
        </p:txBody>
      </p:sp>
      <p:sp>
        <p:nvSpPr>
          <p:cNvPr id="2" name="Rectangle 1"/>
          <p:cNvSpPr/>
          <p:nvPr/>
        </p:nvSpPr>
        <p:spPr>
          <a:xfrm>
            <a:off x="5877754" y="1393317"/>
            <a:ext cx="1858202" cy="830997"/>
          </a:xfrm>
          <a:prstGeom prst="rect">
            <a:avLst/>
          </a:prstGeom>
        </p:spPr>
        <p:txBody>
          <a:bodyPr wrap="none">
            <a:spAutoFit/>
          </a:bodyPr>
          <a:lstStyle/>
          <a:p>
            <a:pPr algn="r" rtl="1"/>
            <a:r>
              <a:rPr lang="ur-PK" sz="4800" b="1" u="sng" dirty="0">
                <a:solidFill>
                  <a:srgbClr val="C00000"/>
                </a:solidFill>
                <a:latin typeface="Jameel Noori Nastaleeq" panose="02000503000000020004" pitchFamily="2" charset="-78"/>
                <a:cs typeface="Jameel Noori Nastaleeq" panose="02000503000000020004" pitchFamily="2" charset="-78"/>
              </a:rPr>
              <a:t>ذکر  با لقلب</a:t>
            </a:r>
            <a:endParaRPr lang="en-US" sz="4800" b="1" u="sng" dirty="0">
              <a:solidFill>
                <a:srgbClr val="C00000"/>
              </a:solidFill>
            </a:endParaRPr>
          </a:p>
        </p:txBody>
      </p:sp>
    </p:spTree>
    <p:extLst>
      <p:ext uri="{BB962C8B-B14F-4D97-AF65-F5344CB8AC3E}">
        <p14:creationId xmlns:p14="http://schemas.microsoft.com/office/powerpoint/2010/main" val="23283030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173F863-D07E-413E-A6DE-FD9169D55225}"/>
              </a:ext>
            </a:extLst>
          </p:cNvPr>
          <p:cNvSpPr>
            <a:spLocks noGrp="1"/>
          </p:cNvSpPr>
          <p:nvPr>
            <p:ph idx="1"/>
          </p:nvPr>
        </p:nvSpPr>
        <p:spPr>
          <a:xfrm>
            <a:off x="955628" y="2224314"/>
            <a:ext cx="7704667" cy="3845182"/>
          </a:xfrm>
        </p:spPr>
        <p:txBody>
          <a:bodyPr>
            <a:normAutofit/>
          </a:bodyPr>
          <a:lstStyle/>
          <a:p>
            <a:pPr marL="0" indent="0" rtl="1">
              <a:buNone/>
            </a:pPr>
            <a:r>
              <a:rPr lang="ur-PK" sz="2800" dirty="0">
                <a:solidFill>
                  <a:srgbClr val="0C2F4F"/>
                </a:solidFill>
                <a:latin typeface="Jameel Noori Nastaleeq" panose="02000503000000000004" pitchFamily="2" charset="-78"/>
                <a:cs typeface="Jameel Noori Nastaleeq" panose="02000503000000000004" pitchFamily="2" charset="-78"/>
              </a:rPr>
              <a:t>زبان سے اللہ کا ذکر </a:t>
            </a:r>
            <a:r>
              <a:rPr lang="ur-PK" sz="2800" dirty="0" smtClean="0">
                <a:solidFill>
                  <a:srgbClr val="0C2F4F"/>
                </a:solidFill>
                <a:latin typeface="Jameel Noori Nastaleeq" panose="02000503000000000004" pitchFamily="2" charset="-78"/>
                <a:cs typeface="Jameel Noori Nastaleeq" panose="02000503000000000004" pitchFamily="2" charset="-78"/>
              </a:rPr>
              <a:t>کرنا</a:t>
            </a:r>
          </a:p>
          <a:p>
            <a:pPr marL="0" indent="0" rtl="1">
              <a:buNone/>
            </a:pPr>
            <a:r>
              <a:rPr lang="ur-PK" sz="2800" dirty="0" smtClean="0">
                <a:solidFill>
                  <a:srgbClr val="0C2F4F"/>
                </a:solidFill>
                <a:latin typeface="Jameel Noori Nastaleeq" panose="02000503000000000004" pitchFamily="2" charset="-78"/>
                <a:cs typeface="Jameel Noori Nastaleeq" panose="02000503000000000004" pitchFamily="2" charset="-78"/>
              </a:rPr>
              <a:t>زبان </a:t>
            </a:r>
            <a:r>
              <a:rPr lang="ur-PK" sz="2800" dirty="0">
                <a:solidFill>
                  <a:srgbClr val="0C2F4F"/>
                </a:solidFill>
                <a:latin typeface="Jameel Noori Nastaleeq" panose="02000503000000000004" pitchFamily="2" charset="-78"/>
                <a:cs typeface="Jameel Noori Nastaleeq" panose="02000503000000000004" pitchFamily="2" charset="-78"/>
              </a:rPr>
              <a:t>جب اللہ تعالیٰ کے </a:t>
            </a:r>
            <a:r>
              <a:rPr lang="ur-PK" sz="2800" dirty="0" smtClean="0">
                <a:solidFill>
                  <a:srgbClr val="0C2F4F"/>
                </a:solidFill>
                <a:latin typeface="Jameel Noori Nastaleeq" panose="02000503000000000004" pitchFamily="2" charset="-78"/>
                <a:cs typeface="Jameel Noori Nastaleeq" panose="02000503000000000004" pitchFamily="2" charset="-78"/>
              </a:rPr>
              <a:t>اسماءالحسنیٰ</a:t>
            </a:r>
            <a:r>
              <a:rPr lang="ur-PK" sz="2800" dirty="0">
                <a:solidFill>
                  <a:srgbClr val="0C2F4F"/>
                </a:solidFill>
                <a:latin typeface="Jameel Noori Nastaleeq" panose="02000503000000000004" pitchFamily="2" charset="-78"/>
                <a:cs typeface="Jameel Noori Nastaleeq" panose="02000503000000000004" pitchFamily="2" charset="-78"/>
              </a:rPr>
              <a:t>، حمد وتسبیح اور تکبیر و تہلیل کے کلمات سے تروتازہ رہے </a:t>
            </a:r>
            <a:r>
              <a:rPr lang="ur-PK" sz="2800" dirty="0" smtClean="0">
                <a:solidFill>
                  <a:srgbClr val="0C2F4F"/>
                </a:solidFill>
                <a:latin typeface="Jameel Noori Nastaleeq" panose="02000503000000000004" pitchFamily="2" charset="-78"/>
                <a:cs typeface="Jameel Noori Nastaleeq" panose="02000503000000000004" pitchFamily="2" charset="-78"/>
              </a:rPr>
              <a:t>تو </a:t>
            </a:r>
            <a:r>
              <a:rPr lang="ur-PK" sz="2800" dirty="0">
                <a:solidFill>
                  <a:srgbClr val="0C2F4F"/>
                </a:solidFill>
                <a:latin typeface="Jameel Noori Nastaleeq" panose="02000503000000000004" pitchFamily="2" charset="-78"/>
                <a:cs typeface="Jameel Noori Nastaleeq" panose="02000503000000000004" pitchFamily="2" charset="-78"/>
              </a:rPr>
              <a:t>اس کے اثرات دل پرمرتب ہوتے ہیں۔ </a:t>
            </a:r>
          </a:p>
          <a:p>
            <a:pPr marL="0" indent="0" algn="ctr" rtl="1">
              <a:buClr>
                <a:srgbClr val="0C2F4F"/>
              </a:buClr>
              <a:buSzPct val="100000"/>
              <a:buNone/>
            </a:pPr>
            <a:r>
              <a:rPr lang="ur-PK" sz="3600" dirty="0">
                <a:solidFill>
                  <a:srgbClr val="0C2F4F"/>
                </a:solidFill>
                <a:latin typeface="Al_Mushaf" panose="02000000000000000000" pitchFamily="2" charset="-78"/>
                <a:cs typeface="Al_Mushaf" panose="02000000000000000000" pitchFamily="2" charset="-78"/>
              </a:rPr>
              <a:t>يٰۤـاَيُّهَا الَّذِيۡنَ اٰمَنُوۡا اذۡكُرُوۡا اللّٰهَ ذِكۡرًا كَثِيۡرًاۙ‏ ﴿۴۱﴾  </a:t>
            </a:r>
            <a:endParaRPr lang="ur-PK" sz="3600" dirty="0" smtClean="0">
              <a:solidFill>
                <a:srgbClr val="0C2F4F"/>
              </a:solidFill>
              <a:latin typeface="Al_Mushaf" panose="02000000000000000000" pitchFamily="2" charset="-78"/>
              <a:cs typeface="Al_Mushaf" panose="02000000000000000000" pitchFamily="2" charset="-78"/>
            </a:endParaRPr>
          </a:p>
          <a:p>
            <a:pPr marL="0" indent="0" algn="ctr" rtl="1">
              <a:buClr>
                <a:srgbClr val="0C2F4F"/>
              </a:buClr>
              <a:buSzPct val="100000"/>
              <a:buNone/>
            </a:pPr>
            <a:r>
              <a:rPr lang="ur-PK" sz="2400" dirty="0" smtClean="0">
                <a:solidFill>
                  <a:srgbClr val="0C2F4F"/>
                </a:solidFill>
                <a:latin typeface="Jameel Noori Nastaleeq" panose="02000503000000000004" pitchFamily="2" charset="-78"/>
                <a:cs typeface="Jameel Noori Nastaleeq" panose="02000503000000000004" pitchFamily="2" charset="-78"/>
              </a:rPr>
              <a:t> </a:t>
            </a:r>
            <a:r>
              <a:rPr lang="ur-PK" sz="2400" dirty="0">
                <a:solidFill>
                  <a:srgbClr val="0C2F4F"/>
                </a:solidFill>
                <a:latin typeface="Jameel Noori Nastaleeq" panose="02000503000000000004" pitchFamily="2" charset="-78"/>
                <a:cs typeface="Jameel Noori Nastaleeq" panose="02000503000000000004" pitchFamily="2" charset="-78"/>
              </a:rPr>
              <a:t>"اے لوگو! جو ایمان لائے ہو اللہ تعالیٰ کو کثرت سے یاد کیا کرو</a:t>
            </a:r>
            <a:r>
              <a:rPr lang="ur-PK" sz="2400" dirty="0" smtClean="0">
                <a:solidFill>
                  <a:srgbClr val="0C2F4F"/>
                </a:solidFill>
                <a:latin typeface="Jameel Noori Nastaleeq" panose="02000503000000000004" pitchFamily="2" charset="-78"/>
                <a:cs typeface="Jameel Noori Nastaleeq" panose="02000503000000000004" pitchFamily="2" charset="-78"/>
              </a:rPr>
              <a:t>"</a:t>
            </a:r>
          </a:p>
          <a:p>
            <a:pPr marL="0" indent="0" algn="ctr" rtl="1">
              <a:buClr>
                <a:srgbClr val="0C2F4F"/>
              </a:buClr>
              <a:buSzPct val="100000"/>
              <a:buNone/>
            </a:pPr>
            <a:r>
              <a:rPr lang="ur-PK" sz="1800" dirty="0" smtClean="0">
                <a:solidFill>
                  <a:srgbClr val="0C2F4F"/>
                </a:solidFill>
                <a:latin typeface="Jameel Noori Nastaleeq" panose="02000503000000000004" pitchFamily="2" charset="-78"/>
                <a:cs typeface="Jameel Noori Nastaleeq" panose="02000503000000000004" pitchFamily="2" charset="-78"/>
              </a:rPr>
              <a:t>(الاحزاب 41)</a:t>
            </a:r>
            <a:endParaRPr lang="ur-PK" sz="1800" dirty="0">
              <a:solidFill>
                <a:srgbClr val="0C2F4F"/>
              </a:solidFill>
              <a:latin typeface="Al_Mushaf" panose="02000000000000000000" pitchFamily="2" charset="-78"/>
              <a:cs typeface="Al_Mushaf" panose="02000000000000000000" pitchFamily="2" charset="-78"/>
            </a:endParaRPr>
          </a:p>
        </p:txBody>
      </p:sp>
      <p:pic>
        <p:nvPicPr>
          <p:cNvPr id="4" name="Picture 3">
            <a:extLst>
              <a:ext uri="{FF2B5EF4-FFF2-40B4-BE49-F238E27FC236}">
                <a16:creationId xmlns:a16="http://schemas.microsoft.com/office/drawing/2014/main" id="{BE51EA8D-5F85-48C9-90BE-CE9F35C851B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95535" y="5725235"/>
            <a:ext cx="9239535" cy="1132765"/>
          </a:xfrm>
          <a:prstGeom prst="rect">
            <a:avLst/>
          </a:prstGeom>
        </p:spPr>
      </p:pic>
      <p:sp>
        <p:nvSpPr>
          <p:cNvPr id="5" name="Rounded Rectangle 4">
            <a:extLst>
              <a:ext uri="{FF2B5EF4-FFF2-40B4-BE49-F238E27FC236}">
                <a16:creationId xmlns:a16="http://schemas.microsoft.com/office/drawing/2014/main" id="{BBED2C22-8A24-4299-B3B3-C4D79B73FFF6}"/>
              </a:ext>
            </a:extLst>
          </p:cNvPr>
          <p:cNvSpPr/>
          <p:nvPr/>
        </p:nvSpPr>
        <p:spPr>
          <a:xfrm>
            <a:off x="6327912" y="127973"/>
            <a:ext cx="2816088" cy="817647"/>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ur-PK" sz="4000" b="0" i="0" u="none" strike="noStrike" kern="1200" cap="none" spc="0" normalizeH="0" baseline="0" noProof="0" dirty="0">
                <a:ln>
                  <a:noFill/>
                </a:ln>
                <a:solidFill>
                  <a:prstClr val="white"/>
                </a:solidFill>
                <a:effectLst/>
                <a:uLnTx/>
                <a:uFillTx/>
                <a:latin typeface="Jameel Noori Nastaleeq" panose="02000503000000020004" pitchFamily="2" charset="-78"/>
                <a:ea typeface="+mn-ea"/>
                <a:cs typeface="Jameel Noori Nastaleeq" panose="02000503000000020004" pitchFamily="2" charset="-78"/>
              </a:rPr>
              <a:t>حدیث نمبر6</a:t>
            </a:r>
            <a:endParaRPr kumimoji="0" lang="en-US" sz="4000" b="0" i="0" u="none" strike="noStrike" kern="1200" cap="none" spc="0" normalizeH="0" baseline="0" noProof="0" dirty="0">
              <a:ln>
                <a:noFill/>
              </a:ln>
              <a:solidFill>
                <a:prstClr val="white"/>
              </a:solidFill>
              <a:effectLst/>
              <a:uLnTx/>
              <a:uFillTx/>
              <a:latin typeface="Jameel Noori Nastaleeq" panose="02000503000000020004" pitchFamily="2" charset="-78"/>
              <a:ea typeface="+mn-ea"/>
              <a:cs typeface="Jameel Noori Nastaleeq" panose="02000503000000020004" pitchFamily="2" charset="-78"/>
            </a:endParaRPr>
          </a:p>
        </p:txBody>
      </p:sp>
      <p:sp>
        <p:nvSpPr>
          <p:cNvPr id="2" name="Rectangle 1"/>
          <p:cNvSpPr/>
          <p:nvPr/>
        </p:nvSpPr>
        <p:spPr>
          <a:xfrm>
            <a:off x="6155441" y="1393317"/>
            <a:ext cx="1838966" cy="830997"/>
          </a:xfrm>
          <a:prstGeom prst="rect">
            <a:avLst/>
          </a:prstGeom>
        </p:spPr>
        <p:txBody>
          <a:bodyPr wrap="none">
            <a:spAutoFit/>
          </a:bodyPr>
          <a:lstStyle/>
          <a:p>
            <a:pPr algn="r" rtl="1"/>
            <a:r>
              <a:rPr lang="ur-PK" sz="4800" b="1" u="sng" dirty="0">
                <a:solidFill>
                  <a:srgbClr val="C00000"/>
                </a:solidFill>
                <a:latin typeface="Jameel Noori Nastaleeq" panose="02000503000000020004" pitchFamily="2" charset="-78"/>
                <a:cs typeface="Jameel Noori Nastaleeq" panose="02000503000000020004" pitchFamily="2" charset="-78"/>
              </a:rPr>
              <a:t>ذکر   با للسان</a:t>
            </a:r>
            <a:endParaRPr lang="en-US" sz="4800" b="1" u="sng" dirty="0">
              <a:solidFill>
                <a:srgbClr val="C00000"/>
              </a:solidFill>
            </a:endParaRPr>
          </a:p>
        </p:txBody>
      </p:sp>
    </p:spTree>
    <p:extLst>
      <p:ext uri="{BB962C8B-B14F-4D97-AF65-F5344CB8AC3E}">
        <p14:creationId xmlns:p14="http://schemas.microsoft.com/office/powerpoint/2010/main" val="22017887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119A70C-32B4-46DD-9FAE-3CF9AF5B12EB}"/>
              </a:ext>
            </a:extLst>
          </p:cNvPr>
          <p:cNvSpPr>
            <a:spLocks noGrp="1"/>
          </p:cNvSpPr>
          <p:nvPr>
            <p:ph idx="1"/>
          </p:nvPr>
        </p:nvSpPr>
        <p:spPr>
          <a:xfrm>
            <a:off x="1126434" y="2030469"/>
            <a:ext cx="7467600" cy="3694766"/>
          </a:xfrm>
        </p:spPr>
        <p:txBody>
          <a:bodyPr>
            <a:normAutofit/>
          </a:bodyPr>
          <a:lstStyle/>
          <a:p>
            <a:pPr marL="0" indent="0" rtl="1">
              <a:buNone/>
            </a:pPr>
            <a:r>
              <a:rPr lang="ur-PK" sz="2800" dirty="0">
                <a:solidFill>
                  <a:srgbClr val="0C2F4F"/>
                </a:solidFill>
                <a:latin typeface="Jameel Noori Nastaleeq" panose="02000503000000000004" pitchFamily="2" charset="-78"/>
                <a:cs typeface="Jameel Noori Nastaleeq" panose="02000503000000000004" pitchFamily="2" charset="-78"/>
              </a:rPr>
              <a:t>عمل سے اللہ تعالیٰ کو </a:t>
            </a:r>
            <a:r>
              <a:rPr lang="ur-PK" sz="2800" dirty="0" smtClean="0">
                <a:solidFill>
                  <a:srgbClr val="0C2F4F"/>
                </a:solidFill>
                <a:latin typeface="Jameel Noori Nastaleeq" panose="02000503000000000004" pitchFamily="2" charset="-78"/>
                <a:cs typeface="Jameel Noori Nastaleeq" panose="02000503000000000004" pitchFamily="2" charset="-78"/>
              </a:rPr>
              <a:t>یاد </a:t>
            </a:r>
            <a:r>
              <a:rPr lang="ur-PK" sz="2800" dirty="0">
                <a:solidFill>
                  <a:srgbClr val="0C2F4F"/>
                </a:solidFill>
                <a:latin typeface="Jameel Noori Nastaleeq" panose="02000503000000000004" pitchFamily="2" charset="-78"/>
                <a:cs typeface="Jameel Noori Nastaleeq" panose="02000503000000000004" pitchFamily="2" charset="-78"/>
              </a:rPr>
              <a:t>کرنے کا مطلب یہ ہے کہ اس کی عبادت کی  جائے اور غیر اللہ تعالیٰ کی عبادت سے اجتناب کیا جائے۔ اسلام صرف اعتقاد اور اقرار کے لیے نہیں بلکہ عمل کے </a:t>
            </a:r>
            <a:r>
              <a:rPr lang="ur-PK" sz="2800" dirty="0" smtClean="0">
                <a:solidFill>
                  <a:srgbClr val="0C2F4F"/>
                </a:solidFill>
                <a:latin typeface="Jameel Noori Nastaleeq" panose="02000503000000000004" pitchFamily="2" charset="-78"/>
                <a:cs typeface="Jameel Noori Nastaleeq" panose="02000503000000000004" pitchFamily="2" charset="-78"/>
              </a:rPr>
              <a:t>لیے</a:t>
            </a:r>
            <a:r>
              <a:rPr lang="ur-PK" sz="2800" dirty="0" smtClean="0">
                <a:solidFill>
                  <a:srgbClr val="0C2F4F"/>
                </a:solidFill>
                <a:latin typeface="Jameel Noori Nastaleeq" panose="02000503000000000004" pitchFamily="2" charset="-78"/>
                <a:cs typeface="Jameel Noori Nastaleeq" panose="02000503000000000004" pitchFamily="2" charset="-78"/>
              </a:rPr>
              <a:t> </a:t>
            </a:r>
            <a:r>
              <a:rPr lang="ur-PK" sz="2800" dirty="0">
                <a:solidFill>
                  <a:srgbClr val="0C2F4F"/>
                </a:solidFill>
                <a:latin typeface="Jameel Noori Nastaleeq" panose="02000503000000000004" pitchFamily="2" charset="-78"/>
                <a:cs typeface="Jameel Noori Nastaleeq" panose="02000503000000000004" pitchFamily="2" charset="-78"/>
              </a:rPr>
              <a:t>آیا ہےاور اللہ تعالیٰ ایسی تسبیح و تحمید اور تہلیل و </a:t>
            </a:r>
            <a:r>
              <a:rPr lang="ur-PK" sz="2800" dirty="0" smtClean="0">
                <a:solidFill>
                  <a:srgbClr val="0C2F4F"/>
                </a:solidFill>
                <a:latin typeface="Jameel Noori Nastaleeq" panose="02000503000000000004" pitchFamily="2" charset="-78"/>
                <a:cs typeface="Jameel Noori Nastaleeq" panose="02000503000000000004" pitchFamily="2" charset="-78"/>
              </a:rPr>
              <a:t>تکبیر </a:t>
            </a:r>
            <a:r>
              <a:rPr lang="ur-PK" sz="2800" dirty="0">
                <a:solidFill>
                  <a:srgbClr val="0C2F4F"/>
                </a:solidFill>
                <a:latin typeface="Jameel Noori Nastaleeq" panose="02000503000000000004" pitchFamily="2" charset="-78"/>
                <a:cs typeface="Jameel Noori Nastaleeq" panose="02000503000000000004" pitchFamily="2" charset="-78"/>
              </a:rPr>
              <a:t>سے راضی نہیں ہوتا جس کے مطابق عمل نہ ہو۔</a:t>
            </a:r>
          </a:p>
          <a:p>
            <a:pPr marL="0" indent="0" algn="ctr" rtl="1">
              <a:buClr>
                <a:srgbClr val="0C2F4F"/>
              </a:buClr>
              <a:buSzPct val="100000"/>
              <a:buNone/>
            </a:pPr>
            <a:r>
              <a:rPr lang="ur-PK" sz="3200" dirty="0">
                <a:solidFill>
                  <a:srgbClr val="0C2F4F"/>
                </a:solidFill>
                <a:latin typeface="Al_Mushaf" panose="02000000000000000000" pitchFamily="2" charset="-78"/>
                <a:cs typeface="Al_Mushaf" panose="02000000000000000000" pitchFamily="2" charset="-78"/>
              </a:rPr>
              <a:t>كَبُرَ مَقۡتًا عِنۡدَ اللّٰهِ اَنۡ تَقُوۡلُوۡا مَا لَا تَفۡعَلُوۡنَ‏ ﴿۳</a:t>
            </a:r>
            <a:r>
              <a:rPr lang="ur-PK" sz="3200" dirty="0" smtClean="0">
                <a:solidFill>
                  <a:srgbClr val="0C2F4F"/>
                </a:solidFill>
                <a:latin typeface="Al_Mushaf" panose="02000000000000000000" pitchFamily="2" charset="-78"/>
                <a:cs typeface="Al_Mushaf" panose="02000000000000000000" pitchFamily="2" charset="-78"/>
              </a:rPr>
              <a:t>﴾</a:t>
            </a:r>
          </a:p>
          <a:p>
            <a:pPr marL="0" indent="0" algn="ctr" rtl="1">
              <a:buClr>
                <a:srgbClr val="0C2F4F"/>
              </a:buClr>
              <a:buSzPct val="100000"/>
              <a:buNone/>
            </a:pPr>
            <a:r>
              <a:rPr lang="ur-PK" sz="2000" dirty="0" smtClean="0">
                <a:solidFill>
                  <a:srgbClr val="0C2F4F"/>
                </a:solidFill>
                <a:latin typeface="Jameel Noori Nastaleeq" panose="02000503000000000004" pitchFamily="2" charset="-78"/>
                <a:cs typeface="Jameel Noori Nastaleeq" panose="02000503000000000004" pitchFamily="2" charset="-78"/>
              </a:rPr>
              <a:t>"</a:t>
            </a:r>
            <a:r>
              <a:rPr lang="ur-PK" sz="2000" dirty="0">
                <a:solidFill>
                  <a:srgbClr val="0C2F4F"/>
                </a:solidFill>
                <a:latin typeface="Jameel Noori Nastaleeq" panose="02000503000000000004" pitchFamily="2" charset="-78"/>
                <a:cs typeface="Jameel Noori Nastaleeq" panose="02000503000000000004" pitchFamily="2" charset="-78"/>
              </a:rPr>
              <a:t>اللہ کے نزدیک یہ بڑی بیزاری کی بات ہے کہ تم وہ بات کہو جس کے مطابق عمل نہ کرو</a:t>
            </a:r>
            <a:r>
              <a:rPr lang="ur-PK" sz="2000" dirty="0" smtClean="0">
                <a:solidFill>
                  <a:srgbClr val="0C2F4F"/>
                </a:solidFill>
                <a:latin typeface="Jameel Noori Nastaleeq" panose="02000503000000000004" pitchFamily="2" charset="-78"/>
                <a:cs typeface="Jameel Noori Nastaleeq" panose="02000503000000000004" pitchFamily="2" charset="-78"/>
              </a:rPr>
              <a:t>"</a:t>
            </a:r>
          </a:p>
          <a:p>
            <a:pPr marL="0" indent="0" algn="ctr" rtl="1">
              <a:buClr>
                <a:srgbClr val="0C2F4F"/>
              </a:buClr>
              <a:buSzPct val="100000"/>
              <a:buNone/>
            </a:pPr>
            <a:r>
              <a:rPr lang="ur-PK" sz="1800" dirty="0" smtClean="0">
                <a:solidFill>
                  <a:srgbClr val="0C2F4F"/>
                </a:solidFill>
                <a:latin typeface="Jameel Noori Nastaleeq" panose="02000503000000000004" pitchFamily="2" charset="-78"/>
                <a:cs typeface="Jameel Noori Nastaleeq" panose="02000503000000000004" pitchFamily="2" charset="-78"/>
              </a:rPr>
              <a:t>(الصف 3)</a:t>
            </a:r>
            <a:endParaRPr lang="ur-PK" sz="1800" dirty="0">
              <a:solidFill>
                <a:srgbClr val="0C2F4F"/>
              </a:solidFill>
              <a:latin typeface="Jameel Noori Nastaleeq" panose="02000503000000000004" pitchFamily="2" charset="-78"/>
              <a:cs typeface="Jameel Noori Nastaleeq" panose="02000503000000000004" pitchFamily="2" charset="-78"/>
            </a:endParaRPr>
          </a:p>
        </p:txBody>
      </p:sp>
      <p:pic>
        <p:nvPicPr>
          <p:cNvPr id="4" name="Picture 3">
            <a:extLst>
              <a:ext uri="{FF2B5EF4-FFF2-40B4-BE49-F238E27FC236}">
                <a16:creationId xmlns:a16="http://schemas.microsoft.com/office/drawing/2014/main" id="{19DA3FF2-E655-4532-88A7-99EBF974767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95535" y="5725235"/>
            <a:ext cx="9239535" cy="1132765"/>
          </a:xfrm>
          <a:prstGeom prst="rect">
            <a:avLst/>
          </a:prstGeom>
        </p:spPr>
      </p:pic>
      <p:sp>
        <p:nvSpPr>
          <p:cNvPr id="5" name="Rounded Rectangle 4">
            <a:extLst>
              <a:ext uri="{FF2B5EF4-FFF2-40B4-BE49-F238E27FC236}">
                <a16:creationId xmlns:a16="http://schemas.microsoft.com/office/drawing/2014/main" id="{EB3FB45C-E2DB-40A4-A7D9-A82E7E2D556A}"/>
              </a:ext>
            </a:extLst>
          </p:cNvPr>
          <p:cNvSpPr/>
          <p:nvPr/>
        </p:nvSpPr>
        <p:spPr>
          <a:xfrm>
            <a:off x="6327912" y="127973"/>
            <a:ext cx="2816088" cy="817647"/>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ur-PK" sz="4000" b="0" i="0" u="none" strike="noStrike" kern="1200" cap="none" spc="0" normalizeH="0" baseline="0" noProof="0" dirty="0">
                <a:ln>
                  <a:noFill/>
                </a:ln>
                <a:solidFill>
                  <a:prstClr val="white"/>
                </a:solidFill>
                <a:effectLst/>
                <a:uLnTx/>
                <a:uFillTx/>
                <a:latin typeface="Jameel Noori Nastaleeq" panose="02000503000000020004" pitchFamily="2" charset="-78"/>
                <a:ea typeface="+mn-ea"/>
                <a:cs typeface="Jameel Noori Nastaleeq" panose="02000503000000020004" pitchFamily="2" charset="-78"/>
              </a:rPr>
              <a:t>حدیث نمبر6</a:t>
            </a:r>
            <a:endParaRPr kumimoji="0" lang="en-US" sz="4000" b="0" i="0" u="none" strike="noStrike" kern="1200" cap="none" spc="0" normalizeH="0" baseline="0" noProof="0" dirty="0">
              <a:ln>
                <a:noFill/>
              </a:ln>
              <a:solidFill>
                <a:prstClr val="white"/>
              </a:solidFill>
              <a:effectLst/>
              <a:uLnTx/>
              <a:uFillTx/>
              <a:latin typeface="Jameel Noori Nastaleeq" panose="02000503000000020004" pitchFamily="2" charset="-78"/>
              <a:ea typeface="+mn-ea"/>
              <a:cs typeface="Jameel Noori Nastaleeq" panose="02000503000000020004" pitchFamily="2" charset="-78"/>
            </a:endParaRPr>
          </a:p>
        </p:txBody>
      </p:sp>
      <p:sp>
        <p:nvSpPr>
          <p:cNvPr id="2" name="Rectangle 1"/>
          <p:cNvSpPr/>
          <p:nvPr/>
        </p:nvSpPr>
        <p:spPr>
          <a:xfrm>
            <a:off x="6556092" y="1149783"/>
            <a:ext cx="1555234" cy="769441"/>
          </a:xfrm>
          <a:prstGeom prst="rect">
            <a:avLst/>
          </a:prstGeom>
        </p:spPr>
        <p:txBody>
          <a:bodyPr wrap="none">
            <a:spAutoFit/>
          </a:bodyPr>
          <a:lstStyle/>
          <a:p>
            <a:pPr algn="r" rtl="1"/>
            <a:r>
              <a:rPr lang="ur-PK" sz="4400" b="1" u="sng" dirty="0">
                <a:solidFill>
                  <a:srgbClr val="C00000"/>
                </a:solidFill>
                <a:latin typeface="Jameel Noori Nastaleeq" panose="02000503000000020004" pitchFamily="2" charset="-78"/>
                <a:cs typeface="Jameel Noori Nastaleeq" panose="02000503000000020004" pitchFamily="2" charset="-78"/>
              </a:rPr>
              <a:t>ذکر   با لعمل</a:t>
            </a:r>
            <a:endParaRPr lang="en-US" sz="4400" b="1" u="sng" dirty="0">
              <a:solidFill>
                <a:srgbClr val="C00000"/>
              </a:solidFill>
            </a:endParaRPr>
          </a:p>
        </p:txBody>
      </p:sp>
    </p:spTree>
    <p:extLst>
      <p:ext uri="{BB962C8B-B14F-4D97-AF65-F5344CB8AC3E}">
        <p14:creationId xmlns:p14="http://schemas.microsoft.com/office/powerpoint/2010/main" val="32715114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6A78539-DB4B-4711-BE92-5357C93DA644}"/>
              </a:ext>
            </a:extLst>
          </p:cNvPr>
          <p:cNvSpPr>
            <a:spLocks noGrp="1"/>
          </p:cNvSpPr>
          <p:nvPr>
            <p:ph idx="1"/>
          </p:nvPr>
        </p:nvSpPr>
        <p:spPr>
          <a:xfrm>
            <a:off x="982133" y="2400300"/>
            <a:ext cx="7704667" cy="3419475"/>
          </a:xfrm>
        </p:spPr>
        <p:txBody>
          <a:bodyPr>
            <a:normAutofit/>
          </a:bodyPr>
          <a:lstStyle/>
          <a:p>
            <a:pPr marL="0" indent="0" algn="ctr" rtl="1">
              <a:buClr>
                <a:srgbClr val="0C2F4F"/>
              </a:buClr>
              <a:buSzPct val="100000"/>
              <a:buNone/>
            </a:pPr>
            <a:r>
              <a:rPr lang="ur-PK" sz="2800" dirty="0">
                <a:solidFill>
                  <a:srgbClr val="0C2F4F"/>
                </a:solidFill>
                <a:latin typeface="Al_Mushaf" panose="02000000000000000000" pitchFamily="2" charset="-78"/>
                <a:cs typeface="Al_Mushaf" panose="02000000000000000000" pitchFamily="2" charset="-78"/>
              </a:rPr>
              <a:t>يٰۤـاَيُّهَا الَّذِيۡنَ اٰمَنُوۡا اذۡكُرُوۡا اللّٰهَ ذِكۡرًا كَثِيۡرًاۙ‏ ﴿۴۱﴾وَّ سَبِّحُوۡهُ بُكۡرَةً وَّاَصِيۡلاً‏ ﴿۴۲</a:t>
            </a:r>
            <a:r>
              <a:rPr lang="ur-PK" sz="2800" dirty="0" smtClean="0">
                <a:solidFill>
                  <a:srgbClr val="0C2F4F"/>
                </a:solidFill>
                <a:latin typeface="Al_Mushaf" panose="02000000000000000000" pitchFamily="2" charset="-78"/>
                <a:cs typeface="Al_Mushaf" panose="02000000000000000000" pitchFamily="2" charset="-78"/>
              </a:rPr>
              <a:t>﴾</a:t>
            </a:r>
          </a:p>
          <a:p>
            <a:pPr marL="0" indent="0" algn="ctr" rtl="1">
              <a:buClr>
                <a:srgbClr val="0C2F4F"/>
              </a:buClr>
              <a:buSzPct val="100000"/>
              <a:buNone/>
            </a:pPr>
            <a:r>
              <a:rPr lang="ur-PK" sz="2000" dirty="0" smtClean="0">
                <a:solidFill>
                  <a:srgbClr val="0C2F4F"/>
                </a:solidFill>
                <a:latin typeface="Jameel Noori Nastaleeq" panose="02000503000000000004" pitchFamily="2" charset="-78"/>
                <a:cs typeface="Jameel Noori Nastaleeq" panose="02000503000000000004" pitchFamily="2" charset="-78"/>
              </a:rPr>
              <a:t>"</a:t>
            </a:r>
            <a:r>
              <a:rPr lang="ur-PK" sz="2000" dirty="0">
                <a:solidFill>
                  <a:srgbClr val="0C2F4F"/>
                </a:solidFill>
                <a:latin typeface="Jameel Noori Nastaleeq" panose="02000503000000000004" pitchFamily="2" charset="-78"/>
                <a:cs typeface="Jameel Noori Nastaleeq" panose="02000503000000000004" pitchFamily="2" charset="-78"/>
              </a:rPr>
              <a:t>اے ایمان والو! اللہ کو بہت </a:t>
            </a:r>
            <a:r>
              <a:rPr lang="ur-PK" sz="2000" dirty="0" smtClean="0">
                <a:solidFill>
                  <a:srgbClr val="0C2F4F"/>
                </a:solidFill>
                <a:latin typeface="Jameel Noori Nastaleeq" panose="02000503000000000004" pitchFamily="2" charset="-78"/>
                <a:cs typeface="Jameel Noori Nastaleeq" panose="02000503000000000004" pitchFamily="2" charset="-78"/>
              </a:rPr>
              <a:t>یاد </a:t>
            </a:r>
            <a:r>
              <a:rPr lang="ur-PK" sz="2000" dirty="0">
                <a:solidFill>
                  <a:srgbClr val="0C2F4F"/>
                </a:solidFill>
                <a:latin typeface="Jameel Noori Nastaleeq" panose="02000503000000000004" pitchFamily="2" charset="-78"/>
                <a:cs typeface="Jameel Noori Nastaleeq" panose="02000503000000000004" pitchFamily="2" charset="-78"/>
              </a:rPr>
              <a:t>کیا کرو،اور صبح و شام اس کی تسبیح کرو</a:t>
            </a:r>
            <a:r>
              <a:rPr lang="ur-PK" sz="2000" dirty="0" smtClean="0">
                <a:solidFill>
                  <a:srgbClr val="0C2F4F"/>
                </a:solidFill>
                <a:latin typeface="Jameel Noori Nastaleeq" panose="02000503000000000004" pitchFamily="2" charset="-78"/>
                <a:cs typeface="Jameel Noori Nastaleeq" panose="02000503000000000004" pitchFamily="2" charset="-78"/>
              </a:rPr>
              <a:t>۔"(الاحزاب 41،42)</a:t>
            </a:r>
          </a:p>
          <a:p>
            <a:pPr marL="0" indent="0" algn="ctr" rtl="1">
              <a:buClr>
                <a:srgbClr val="0C2F4F"/>
              </a:buClr>
              <a:buSzPct val="100000"/>
              <a:buNone/>
            </a:pPr>
            <a:endParaRPr lang="ur-PK" sz="2000" dirty="0">
              <a:solidFill>
                <a:srgbClr val="0C2F4F"/>
              </a:solidFill>
              <a:latin typeface="Jameel Noori Nastaleeq" panose="02000503000000000004" pitchFamily="2" charset="-78"/>
              <a:cs typeface="Jameel Noori Nastaleeq" panose="02000503000000000004" pitchFamily="2" charset="-78"/>
            </a:endParaRPr>
          </a:p>
          <a:p>
            <a:pPr marL="0" indent="0" algn="ctr" rtl="1">
              <a:buClr>
                <a:srgbClr val="0C2F4F"/>
              </a:buClr>
              <a:buSzPct val="100000"/>
              <a:buNone/>
            </a:pPr>
            <a:r>
              <a:rPr lang="ur-PK" dirty="0">
                <a:solidFill>
                  <a:srgbClr val="0C2F4F"/>
                </a:solidFill>
                <a:latin typeface="Al_Mushaf" panose="02000000000000000000" pitchFamily="2" charset="-78"/>
                <a:cs typeface="Al_Mushaf" panose="02000000000000000000" pitchFamily="2" charset="-78"/>
              </a:rPr>
              <a:t>وَاذۡكُر رَّبَّكَ فِىۡ نَفۡسِكَ تَضَرُّعًا وَّخِيۡفَةً وَّدُوۡنَ الۡجَـهۡرِ مِنَ الۡقَوۡلِ بِالۡغُدُوِّ وَالۡاٰصَالِ وَلَا تَكُنۡ مِّنَ الۡغٰفِلِيۡنَ‏ ﴿۲۰۵</a:t>
            </a:r>
            <a:r>
              <a:rPr lang="ur-PK" dirty="0" smtClean="0">
                <a:solidFill>
                  <a:srgbClr val="0C2F4F"/>
                </a:solidFill>
                <a:latin typeface="Al_Mushaf" panose="02000000000000000000" pitchFamily="2" charset="-78"/>
                <a:cs typeface="Al_Mushaf" panose="02000000000000000000" pitchFamily="2" charset="-78"/>
              </a:rPr>
              <a:t>﴾</a:t>
            </a:r>
          </a:p>
          <a:p>
            <a:pPr marL="0" indent="0" algn="ctr" rtl="1">
              <a:buClr>
                <a:srgbClr val="0C2F4F"/>
              </a:buClr>
              <a:buSzPct val="100000"/>
              <a:buNone/>
            </a:pPr>
            <a:r>
              <a:rPr lang="ur-PK" sz="2000" dirty="0" smtClean="0">
                <a:solidFill>
                  <a:srgbClr val="0C2F4F"/>
                </a:solidFill>
                <a:latin typeface="Jameel Noori Nastaleeq" panose="02000503000000000004" pitchFamily="2" charset="-78"/>
                <a:cs typeface="Jameel Noori Nastaleeq" panose="02000503000000000004" pitchFamily="2" charset="-78"/>
              </a:rPr>
              <a:t>"</a:t>
            </a:r>
            <a:r>
              <a:rPr lang="ur-PK" sz="2000" dirty="0">
                <a:solidFill>
                  <a:srgbClr val="0C2F4F"/>
                </a:solidFill>
                <a:latin typeface="Jameel Noori Nastaleeq" panose="02000503000000000004" pitchFamily="2" charset="-78"/>
                <a:cs typeface="Jameel Noori Nastaleeq" panose="02000503000000000004" pitchFamily="2" charset="-78"/>
              </a:rPr>
              <a:t>اور اپنے رب کا ذکر کرو اپنے جی میں (یعنی دل سے ) گڑگڑا کر اور خوف کی کیفیت کے ساتھ</a:t>
            </a:r>
            <a:r>
              <a:rPr lang="ur-PK" sz="2000" dirty="0" smtClean="0">
                <a:solidFill>
                  <a:srgbClr val="0C2F4F"/>
                </a:solidFill>
                <a:latin typeface="Jameel Noori Nastaleeq" panose="02000503000000000004" pitchFamily="2" charset="-78"/>
                <a:cs typeface="Jameel Noori Nastaleeq" panose="02000503000000000004" pitchFamily="2" charset="-78"/>
              </a:rPr>
              <a:t>۔"</a:t>
            </a:r>
            <a:r>
              <a:rPr lang="ur-PK" sz="1600" dirty="0" smtClean="0">
                <a:solidFill>
                  <a:srgbClr val="0C2F4F"/>
                </a:solidFill>
                <a:latin typeface="Jameel Noori Nastaleeq" panose="02000503000000000004" pitchFamily="2" charset="-78"/>
                <a:cs typeface="Jameel Noori Nastaleeq" panose="02000503000000000004" pitchFamily="2" charset="-78"/>
              </a:rPr>
              <a:t>(الاعراف 205)</a:t>
            </a:r>
            <a:endParaRPr lang="ur-PK" sz="1600" dirty="0">
              <a:solidFill>
                <a:srgbClr val="0C2F4F"/>
              </a:solidFill>
              <a:latin typeface="Jameel Noori Nastaleeq" panose="02000503000000000004" pitchFamily="2" charset="-78"/>
              <a:cs typeface="Jameel Noori Nastaleeq" panose="02000503000000000004" pitchFamily="2" charset="-78"/>
            </a:endParaRPr>
          </a:p>
        </p:txBody>
      </p:sp>
      <p:pic>
        <p:nvPicPr>
          <p:cNvPr id="4" name="Picture 3">
            <a:extLst>
              <a:ext uri="{FF2B5EF4-FFF2-40B4-BE49-F238E27FC236}">
                <a16:creationId xmlns:a16="http://schemas.microsoft.com/office/drawing/2014/main" id="{1479E050-4CFA-44A1-8EF7-BAE84811215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95535" y="5597262"/>
            <a:ext cx="9239535" cy="1132765"/>
          </a:xfrm>
          <a:prstGeom prst="rect">
            <a:avLst/>
          </a:prstGeom>
        </p:spPr>
      </p:pic>
      <p:sp>
        <p:nvSpPr>
          <p:cNvPr id="5" name="Rounded Rectangle 4">
            <a:extLst>
              <a:ext uri="{FF2B5EF4-FFF2-40B4-BE49-F238E27FC236}">
                <a16:creationId xmlns:a16="http://schemas.microsoft.com/office/drawing/2014/main" id="{301B54DE-004A-428F-81EF-98A2BCAA25D0}"/>
              </a:ext>
            </a:extLst>
          </p:cNvPr>
          <p:cNvSpPr/>
          <p:nvPr/>
        </p:nvSpPr>
        <p:spPr>
          <a:xfrm>
            <a:off x="6327912" y="127973"/>
            <a:ext cx="2816088" cy="817647"/>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ur-PK" sz="4000" b="0" i="0" u="none" strike="noStrike" kern="1200" cap="none" spc="0" normalizeH="0" baseline="0" noProof="0" dirty="0">
                <a:ln>
                  <a:noFill/>
                </a:ln>
                <a:solidFill>
                  <a:prstClr val="white"/>
                </a:solidFill>
                <a:effectLst/>
                <a:uLnTx/>
                <a:uFillTx/>
                <a:latin typeface="Jameel Noori Nastaleeq" panose="02000503000000020004" pitchFamily="2" charset="-78"/>
                <a:ea typeface="+mn-ea"/>
                <a:cs typeface="Jameel Noori Nastaleeq" panose="02000503000000020004" pitchFamily="2" charset="-78"/>
              </a:rPr>
              <a:t>حدیث نمبر6</a:t>
            </a:r>
            <a:endParaRPr kumimoji="0" lang="en-US" sz="4000" b="0" i="0" u="none" strike="noStrike" kern="1200" cap="none" spc="0" normalizeH="0" baseline="0" noProof="0" dirty="0">
              <a:ln>
                <a:noFill/>
              </a:ln>
              <a:solidFill>
                <a:prstClr val="white"/>
              </a:solidFill>
              <a:effectLst/>
              <a:uLnTx/>
              <a:uFillTx/>
              <a:latin typeface="Jameel Noori Nastaleeq" panose="02000503000000020004" pitchFamily="2" charset="-78"/>
              <a:ea typeface="+mn-ea"/>
              <a:cs typeface="Jameel Noori Nastaleeq" panose="02000503000000020004" pitchFamily="2" charset="-78"/>
            </a:endParaRPr>
          </a:p>
        </p:txBody>
      </p:sp>
      <p:sp>
        <p:nvSpPr>
          <p:cNvPr id="2" name="Rectangle 1"/>
          <p:cNvSpPr/>
          <p:nvPr/>
        </p:nvSpPr>
        <p:spPr>
          <a:xfrm>
            <a:off x="5561584" y="1349794"/>
            <a:ext cx="2802370" cy="646331"/>
          </a:xfrm>
          <a:prstGeom prst="rect">
            <a:avLst/>
          </a:prstGeom>
        </p:spPr>
        <p:txBody>
          <a:bodyPr wrap="none">
            <a:spAutoFit/>
          </a:bodyPr>
          <a:lstStyle/>
          <a:p>
            <a:pPr algn="r" rtl="1"/>
            <a:r>
              <a:rPr lang="ur-PK" sz="3600" b="1" u="sng" dirty="0">
                <a:solidFill>
                  <a:srgbClr val="C00000"/>
                </a:solidFill>
                <a:latin typeface="Jameel Noori Nastaleeq" panose="02000503000000020004" pitchFamily="2" charset="-78"/>
                <a:cs typeface="Jameel Noori Nastaleeq" panose="02000503000000020004" pitchFamily="2" charset="-78"/>
              </a:rPr>
              <a:t>ذکر   الہٰی کی تاکید و تر غیب</a:t>
            </a:r>
            <a:endParaRPr lang="en-US" sz="3600" b="1" u="sng" dirty="0">
              <a:solidFill>
                <a:srgbClr val="C00000"/>
              </a:solidFill>
            </a:endParaRPr>
          </a:p>
        </p:txBody>
      </p:sp>
    </p:spTree>
    <p:extLst>
      <p:ext uri="{BB962C8B-B14F-4D97-AF65-F5344CB8AC3E}">
        <p14:creationId xmlns:p14="http://schemas.microsoft.com/office/powerpoint/2010/main" val="27250911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4BF3C06-D066-47D7-9290-1CFBD03FCAB3}"/>
              </a:ext>
            </a:extLst>
          </p:cNvPr>
          <p:cNvSpPr>
            <a:spLocks noGrp="1"/>
          </p:cNvSpPr>
          <p:nvPr>
            <p:ph idx="1"/>
          </p:nvPr>
        </p:nvSpPr>
        <p:spPr>
          <a:xfrm>
            <a:off x="1457738" y="1678077"/>
            <a:ext cx="6831496" cy="3314700"/>
          </a:xfrm>
        </p:spPr>
        <p:txBody>
          <a:bodyPr/>
          <a:lstStyle/>
          <a:p>
            <a:pPr marL="0" indent="0" algn="ctr" rtl="1">
              <a:lnSpc>
                <a:spcPct val="150000"/>
              </a:lnSpc>
              <a:buClr>
                <a:srgbClr val="0C2F4F"/>
              </a:buClr>
              <a:buSzPct val="100000"/>
              <a:buNone/>
            </a:pPr>
            <a:r>
              <a:rPr lang="ur-PK" sz="3200" dirty="0">
                <a:solidFill>
                  <a:srgbClr val="0C2F4F"/>
                </a:solidFill>
                <a:latin typeface="Al_Mushaf" panose="02000000000000000000" pitchFamily="2" charset="-78"/>
                <a:cs typeface="Al_Mushaf" panose="02000000000000000000" pitchFamily="2" charset="-78"/>
              </a:rPr>
              <a:t>وَلَا تَكُوۡنُوۡا كَالَّذِيۡنَ نَسُوۡا اللّٰهَ فَاَنۡسٰٮهُمۡ اَنۡفُسَهُمۡ‌ؕ اُولٰٓٮِٕكَ هُمُ الۡفٰسِقُوۡنَ‏ ﴿۱۹</a:t>
            </a:r>
            <a:r>
              <a:rPr lang="ur-PK" sz="3200" dirty="0" smtClean="0">
                <a:solidFill>
                  <a:srgbClr val="0C2F4F"/>
                </a:solidFill>
                <a:latin typeface="Al_Mushaf" panose="02000000000000000000" pitchFamily="2" charset="-78"/>
                <a:cs typeface="Al_Mushaf" panose="02000000000000000000" pitchFamily="2" charset="-78"/>
              </a:rPr>
              <a:t>﴾</a:t>
            </a:r>
            <a:endParaRPr lang="ur-PK" sz="3200" dirty="0">
              <a:solidFill>
                <a:srgbClr val="0C2F4F"/>
              </a:solidFill>
              <a:latin typeface="Al_Mushaf" panose="02000000000000000000" pitchFamily="2" charset="-78"/>
              <a:cs typeface="Al_Mushaf" panose="02000000000000000000" pitchFamily="2" charset="-78"/>
            </a:endParaRPr>
          </a:p>
          <a:p>
            <a:pPr marL="0" indent="0" algn="ctr" rtl="1">
              <a:buClr>
                <a:srgbClr val="0C2F4F"/>
              </a:buClr>
              <a:buSzPct val="100000"/>
              <a:buNone/>
            </a:pPr>
            <a:endParaRPr lang="ur-PK" sz="1600" dirty="0" smtClean="0">
              <a:solidFill>
                <a:srgbClr val="0C2F4F"/>
              </a:solidFill>
              <a:latin typeface="Jameel Noori Nastaleeq" panose="02000503000000000004" pitchFamily="2" charset="-78"/>
              <a:cs typeface="Jameel Noori Nastaleeq" panose="02000503000000000004" pitchFamily="2" charset="-78"/>
            </a:endParaRPr>
          </a:p>
          <a:p>
            <a:pPr marL="0" indent="0" algn="ctr" rtl="1">
              <a:lnSpc>
                <a:spcPct val="150000"/>
              </a:lnSpc>
              <a:buClr>
                <a:srgbClr val="0C2F4F"/>
              </a:buClr>
              <a:buSzPct val="100000"/>
              <a:buNone/>
            </a:pPr>
            <a:r>
              <a:rPr lang="ur-PK" dirty="0" smtClean="0">
                <a:solidFill>
                  <a:srgbClr val="0C2F4F"/>
                </a:solidFill>
                <a:latin typeface="Jameel Noori Nastaleeq" panose="02000503000000000004" pitchFamily="2" charset="-78"/>
                <a:cs typeface="Jameel Noori Nastaleeq" panose="02000503000000000004" pitchFamily="2" charset="-78"/>
              </a:rPr>
              <a:t>"</a:t>
            </a:r>
            <a:r>
              <a:rPr lang="ur-PK" dirty="0">
                <a:solidFill>
                  <a:srgbClr val="0C2F4F"/>
                </a:solidFill>
                <a:latin typeface="Jameel Noori Nastaleeq" panose="02000503000000000004" pitchFamily="2" charset="-78"/>
                <a:cs typeface="Jameel Noori Nastaleeq" panose="02000503000000000004" pitchFamily="2" charset="-78"/>
              </a:rPr>
              <a:t>اور تم ان میں سے نہ ہو جاؤ، جنہوں نے اللہ کو بھلا دیاپھر( اس کی پاداش میں) اللہ نے ان کو ، ان کے نفس بھلا دیئے ( اور </a:t>
            </a:r>
            <a:r>
              <a:rPr lang="ur-PK" dirty="0" smtClean="0">
                <a:solidFill>
                  <a:srgbClr val="0C2F4F"/>
                </a:solidFill>
                <a:latin typeface="Jameel Noori Nastaleeq" panose="02000503000000000004" pitchFamily="2" charset="-78"/>
                <a:cs typeface="Jameel Noori Nastaleeq" panose="02000503000000000004" pitchFamily="2" charset="-78"/>
              </a:rPr>
              <a:t>خدافراموشی </a:t>
            </a:r>
            <a:r>
              <a:rPr lang="ur-PK" dirty="0">
                <a:solidFill>
                  <a:srgbClr val="0C2F4F"/>
                </a:solidFill>
                <a:latin typeface="Jameel Noori Nastaleeq" panose="02000503000000000004" pitchFamily="2" charset="-78"/>
                <a:cs typeface="Jameel Noori Nastaleeq" panose="02000503000000000004" pitchFamily="2" charset="-78"/>
              </a:rPr>
              <a:t>کے نتیجہ میں وہ خود فراموش ہو گئے</a:t>
            </a:r>
            <a:r>
              <a:rPr lang="ur-PK" dirty="0" smtClean="0">
                <a:solidFill>
                  <a:srgbClr val="0C2F4F"/>
                </a:solidFill>
                <a:latin typeface="Jameel Noori Nastaleeq" panose="02000503000000000004" pitchFamily="2" charset="-78"/>
                <a:cs typeface="Jameel Noori Nastaleeq" panose="02000503000000000004" pitchFamily="2" charset="-78"/>
              </a:rPr>
              <a:t>)"(الحشر 19)</a:t>
            </a:r>
            <a:endParaRPr lang="ur-PK" dirty="0">
              <a:solidFill>
                <a:srgbClr val="0C2F4F"/>
              </a:solidFill>
              <a:latin typeface="Jameel Noori Nastaleeq" panose="02000503000000000004" pitchFamily="2" charset="-78"/>
              <a:cs typeface="Jameel Noori Nastaleeq" panose="02000503000000000004" pitchFamily="2" charset="-78"/>
            </a:endParaRPr>
          </a:p>
          <a:p>
            <a:pPr marL="0" indent="0" algn="r" rtl="1">
              <a:buNone/>
            </a:pPr>
            <a:endParaRPr lang="ur-PK" dirty="0">
              <a:latin typeface="Al_Mushaf" panose="02000000000000000000" pitchFamily="2" charset="-78"/>
              <a:cs typeface="Al_Mushaf" panose="02000000000000000000" pitchFamily="2" charset="-78"/>
            </a:endParaRPr>
          </a:p>
        </p:txBody>
      </p:sp>
      <p:pic>
        <p:nvPicPr>
          <p:cNvPr id="4" name="Picture 3">
            <a:extLst>
              <a:ext uri="{FF2B5EF4-FFF2-40B4-BE49-F238E27FC236}">
                <a16:creationId xmlns:a16="http://schemas.microsoft.com/office/drawing/2014/main" id="{462437A5-912B-4CAF-839A-A00A4DFCC3C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95535" y="5725235"/>
            <a:ext cx="9239535" cy="1132765"/>
          </a:xfrm>
          <a:prstGeom prst="rect">
            <a:avLst/>
          </a:prstGeom>
        </p:spPr>
      </p:pic>
      <p:sp>
        <p:nvSpPr>
          <p:cNvPr id="5" name="Rounded Rectangle 4">
            <a:extLst>
              <a:ext uri="{FF2B5EF4-FFF2-40B4-BE49-F238E27FC236}">
                <a16:creationId xmlns:a16="http://schemas.microsoft.com/office/drawing/2014/main" id="{34237557-98AE-4086-A5C9-A3F902BFB769}"/>
              </a:ext>
            </a:extLst>
          </p:cNvPr>
          <p:cNvSpPr/>
          <p:nvPr/>
        </p:nvSpPr>
        <p:spPr>
          <a:xfrm>
            <a:off x="6327912" y="127973"/>
            <a:ext cx="2816088" cy="817647"/>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ur-PK" sz="4000" b="0" i="0" u="none" strike="noStrike" kern="1200" cap="none" spc="0" normalizeH="0" baseline="0" noProof="0" dirty="0">
                <a:ln>
                  <a:noFill/>
                </a:ln>
                <a:solidFill>
                  <a:prstClr val="white"/>
                </a:solidFill>
                <a:effectLst/>
                <a:uLnTx/>
                <a:uFillTx/>
                <a:latin typeface="Jameel Noori Nastaleeq" panose="02000503000000020004" pitchFamily="2" charset="-78"/>
                <a:ea typeface="+mn-ea"/>
                <a:cs typeface="Jameel Noori Nastaleeq" panose="02000503000000020004" pitchFamily="2" charset="-78"/>
              </a:rPr>
              <a:t>حدیث نمبر6</a:t>
            </a:r>
            <a:endParaRPr kumimoji="0" lang="en-US" sz="4000" b="0" i="0" u="none" strike="noStrike" kern="1200" cap="none" spc="0" normalizeH="0" baseline="0" noProof="0" dirty="0">
              <a:ln>
                <a:noFill/>
              </a:ln>
              <a:solidFill>
                <a:prstClr val="white"/>
              </a:solidFill>
              <a:effectLst/>
              <a:uLnTx/>
              <a:uFillTx/>
              <a:latin typeface="Jameel Noori Nastaleeq" panose="02000503000000020004" pitchFamily="2" charset="-78"/>
              <a:ea typeface="+mn-ea"/>
              <a:cs typeface="Jameel Noori Nastaleeq" panose="02000503000000020004" pitchFamily="2" charset="-78"/>
            </a:endParaRPr>
          </a:p>
        </p:txBody>
      </p:sp>
    </p:spTree>
    <p:extLst>
      <p:ext uri="{BB962C8B-B14F-4D97-AF65-F5344CB8AC3E}">
        <p14:creationId xmlns:p14="http://schemas.microsoft.com/office/powerpoint/2010/main" val="9068520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ABCAFE53-ADA3-4CA0-92B5-5AB9B420AFEA}"/>
              </a:ext>
            </a:extLst>
          </p:cNvPr>
          <p:cNvSpPr>
            <a:spLocks noGrp="1"/>
          </p:cNvSpPr>
          <p:nvPr>
            <p:ph idx="1"/>
          </p:nvPr>
        </p:nvSpPr>
        <p:spPr>
          <a:xfrm>
            <a:off x="1444487" y="2256584"/>
            <a:ext cx="6937513" cy="3468651"/>
          </a:xfrm>
        </p:spPr>
        <p:txBody>
          <a:bodyPr>
            <a:normAutofit/>
          </a:bodyPr>
          <a:lstStyle/>
          <a:p>
            <a:pPr marL="0" indent="0" algn="ctr" rtl="1">
              <a:buClr>
                <a:srgbClr val="0C2F4F"/>
              </a:buClr>
              <a:buSzPct val="100000"/>
              <a:buNone/>
            </a:pPr>
            <a:r>
              <a:rPr lang="ur-PK" dirty="0">
                <a:latin typeface="Al_Mushaf" panose="02000000000000000000" pitchFamily="2" charset="-78"/>
                <a:cs typeface="Al_Mushaf" panose="02000000000000000000" pitchFamily="2" charset="-78"/>
              </a:rPr>
              <a:t> </a:t>
            </a:r>
            <a:r>
              <a:rPr lang="ur-PK" dirty="0" smtClean="0">
                <a:solidFill>
                  <a:srgbClr val="0C2F4F"/>
                </a:solidFill>
                <a:latin typeface="Al_Mushaf" panose="02000000000000000000" pitchFamily="2" charset="-78"/>
                <a:cs typeface="Al_Mushaf" panose="02000000000000000000" pitchFamily="2" charset="-78"/>
              </a:rPr>
              <a:t>وَ</a:t>
            </a:r>
            <a:r>
              <a:rPr lang="ur-PK" sz="2800" dirty="0" smtClean="0">
                <a:solidFill>
                  <a:srgbClr val="0C2F4F"/>
                </a:solidFill>
                <a:latin typeface="Al_Mushaf" panose="02000000000000000000" pitchFamily="2" charset="-78"/>
                <a:cs typeface="Al_Mushaf" panose="02000000000000000000" pitchFamily="2" charset="-78"/>
              </a:rPr>
              <a:t>الذّٰكِرِيۡنَ </a:t>
            </a:r>
            <a:r>
              <a:rPr lang="ur-PK" sz="2800" dirty="0">
                <a:solidFill>
                  <a:srgbClr val="0C2F4F"/>
                </a:solidFill>
                <a:latin typeface="Al_Mushaf" panose="02000000000000000000" pitchFamily="2" charset="-78"/>
                <a:cs typeface="Al_Mushaf" panose="02000000000000000000" pitchFamily="2" charset="-78"/>
              </a:rPr>
              <a:t>اللّٰهَ كَثِيۡرًا وَّ الذّٰكِرٰتِ اَعَدَّ اللّٰهُ لَهُمۡ مَّغۡفِرَةً وَّاَجۡرًا عَظِيۡمًا‏ ﴿۳۵</a:t>
            </a:r>
            <a:r>
              <a:rPr lang="ur-PK" sz="2800" dirty="0" smtClean="0">
                <a:solidFill>
                  <a:srgbClr val="0C2F4F"/>
                </a:solidFill>
                <a:latin typeface="Al_Mushaf" panose="02000000000000000000" pitchFamily="2" charset="-78"/>
                <a:cs typeface="Al_Mushaf" panose="02000000000000000000" pitchFamily="2" charset="-78"/>
              </a:rPr>
              <a:t>﴾</a:t>
            </a:r>
            <a:endParaRPr lang="ur-PK" sz="2800" dirty="0">
              <a:solidFill>
                <a:srgbClr val="0C2F4F"/>
              </a:solidFill>
              <a:latin typeface="Al_Mushaf" panose="02000000000000000000" pitchFamily="2" charset="-78"/>
              <a:cs typeface="Al_Mushaf" panose="02000000000000000000" pitchFamily="2" charset="-78"/>
            </a:endParaRPr>
          </a:p>
          <a:p>
            <a:pPr marL="0" indent="0" algn="ctr" rtl="1">
              <a:buClr>
                <a:srgbClr val="0C2F4F"/>
              </a:buClr>
              <a:buSzPct val="100000"/>
              <a:buNone/>
            </a:pPr>
            <a:r>
              <a:rPr lang="ur-PK" dirty="0" smtClean="0">
                <a:solidFill>
                  <a:srgbClr val="0C2F4F"/>
                </a:solidFill>
                <a:latin typeface="Jameel Noori Nastaleeq" panose="02000503000000000004" pitchFamily="2" charset="-78"/>
                <a:cs typeface="Jameel Noori Nastaleeq" panose="02000503000000000004" pitchFamily="2" charset="-78"/>
              </a:rPr>
              <a:t>"</a:t>
            </a:r>
            <a:r>
              <a:rPr lang="ur-PK" dirty="0">
                <a:solidFill>
                  <a:srgbClr val="0C2F4F"/>
                </a:solidFill>
                <a:latin typeface="Jameel Noori Nastaleeq" panose="02000503000000000004" pitchFamily="2" charset="-78"/>
                <a:cs typeface="Jameel Noori Nastaleeq" panose="02000503000000000004" pitchFamily="2" charset="-78"/>
              </a:rPr>
              <a:t>اور اللہ کو کثرت سے یاد کرنے والے اور یاد کرنے والیاں ان سب کے لیے اس نے بخشش اور بڑا ثواب تیار کر رکھا ہے۔" </a:t>
            </a:r>
            <a:r>
              <a:rPr lang="ur-PK" sz="1600" dirty="0" smtClean="0">
                <a:solidFill>
                  <a:srgbClr val="0C2F4F"/>
                </a:solidFill>
                <a:latin typeface="Jameel Noori Nastaleeq" panose="02000503000000000004" pitchFamily="2" charset="-78"/>
                <a:cs typeface="Jameel Noori Nastaleeq" panose="02000503000000000004" pitchFamily="2" charset="-78"/>
              </a:rPr>
              <a:t>(الاحزاب 25)</a:t>
            </a:r>
            <a:endParaRPr lang="ur-PK" dirty="0">
              <a:solidFill>
                <a:srgbClr val="0C2F4F"/>
              </a:solidFill>
              <a:latin typeface="Jameel Noori Nastaleeq" panose="02000503000000000004" pitchFamily="2" charset="-78"/>
              <a:cs typeface="Jameel Noori Nastaleeq" panose="02000503000000000004" pitchFamily="2" charset="-78"/>
            </a:endParaRPr>
          </a:p>
          <a:p>
            <a:pPr marL="0" indent="0" algn="ctr" rtl="1">
              <a:buClr>
                <a:srgbClr val="0C2F4F"/>
              </a:buClr>
              <a:buSzPct val="100000"/>
              <a:buNone/>
            </a:pPr>
            <a:r>
              <a:rPr lang="ur-PK" sz="2800" dirty="0">
                <a:solidFill>
                  <a:srgbClr val="0C2F4F"/>
                </a:solidFill>
                <a:latin typeface="Al_Mushaf" panose="02000000000000000000" pitchFamily="2" charset="-78"/>
                <a:cs typeface="Al_Mushaf" panose="02000000000000000000" pitchFamily="2" charset="-78"/>
              </a:rPr>
              <a:t>فَاذۡكُرُوۡنِىۡٓ اَذۡكُرۡكُمۡ وَاشۡکُرُوۡا لِىۡ وَلَا تَكۡفُرُوۡنِ‏ ﴿</a:t>
            </a:r>
            <a:r>
              <a:rPr lang="ur-PK" sz="2800" dirty="0" smtClean="0">
                <a:solidFill>
                  <a:srgbClr val="0C2F4F"/>
                </a:solidFill>
                <a:latin typeface="Al_Mushaf" panose="02000000000000000000" pitchFamily="2" charset="-78"/>
                <a:cs typeface="Al_Mushaf" panose="02000000000000000000" pitchFamily="2" charset="-78"/>
              </a:rPr>
              <a:t>۱۵۲﴾</a:t>
            </a:r>
            <a:endParaRPr lang="ur-PK" sz="2800" dirty="0">
              <a:solidFill>
                <a:srgbClr val="0C2F4F"/>
              </a:solidFill>
              <a:latin typeface="Al_Mushaf" panose="02000000000000000000" pitchFamily="2" charset="-78"/>
              <a:cs typeface="Al_Mushaf" panose="02000000000000000000" pitchFamily="2" charset="-78"/>
            </a:endParaRPr>
          </a:p>
          <a:p>
            <a:pPr marL="0" indent="0" algn="ctr" rtl="1">
              <a:buClr>
                <a:srgbClr val="0C2F4F"/>
              </a:buClr>
              <a:buSzPct val="100000"/>
              <a:buNone/>
            </a:pPr>
            <a:r>
              <a:rPr lang="ur-PK" dirty="0" smtClean="0">
                <a:solidFill>
                  <a:srgbClr val="0C2F4F"/>
                </a:solidFill>
                <a:latin typeface="Jameel Noori Nastaleeq" panose="02000503000000000004" pitchFamily="2" charset="-78"/>
                <a:cs typeface="Jameel Noori Nastaleeq" panose="02000503000000000004" pitchFamily="2" charset="-78"/>
              </a:rPr>
              <a:t>"</a:t>
            </a:r>
            <a:r>
              <a:rPr lang="ur-PK" dirty="0">
                <a:solidFill>
                  <a:srgbClr val="0C2F4F"/>
                </a:solidFill>
                <a:latin typeface="Jameel Noori Nastaleeq" panose="02000503000000000004" pitchFamily="2" charset="-78"/>
                <a:cs typeface="Jameel Noori Nastaleeq" panose="02000503000000000004" pitchFamily="2" charset="-78"/>
              </a:rPr>
              <a:t>میرے بندو! تم مجھے </a:t>
            </a:r>
            <a:r>
              <a:rPr lang="ur-PK" dirty="0" smtClean="0">
                <a:solidFill>
                  <a:srgbClr val="0C2F4F"/>
                </a:solidFill>
                <a:latin typeface="Jameel Noori Nastaleeq" panose="02000503000000000004" pitchFamily="2" charset="-78"/>
                <a:cs typeface="Jameel Noori Nastaleeq" panose="02000503000000000004" pitchFamily="2" charset="-78"/>
              </a:rPr>
              <a:t>یا</a:t>
            </a:r>
            <a:r>
              <a:rPr lang="ur-PK" dirty="0" smtClean="0">
                <a:solidFill>
                  <a:srgbClr val="0C2F4F"/>
                </a:solidFill>
                <a:latin typeface="Jameel Noori Nastaleeq" panose="02000503000000000004" pitchFamily="2" charset="-78"/>
                <a:cs typeface="Jameel Noori Nastaleeq" panose="02000503000000000004" pitchFamily="2" charset="-78"/>
              </a:rPr>
              <a:t>د </a:t>
            </a:r>
            <a:r>
              <a:rPr lang="ur-PK" dirty="0">
                <a:solidFill>
                  <a:srgbClr val="0C2F4F"/>
                </a:solidFill>
                <a:latin typeface="Jameel Noori Nastaleeq" panose="02000503000000000004" pitchFamily="2" charset="-78"/>
                <a:cs typeface="Jameel Noori Nastaleeq" panose="02000503000000000004" pitchFamily="2" charset="-78"/>
              </a:rPr>
              <a:t>کیا کرو، میں تم کو </a:t>
            </a:r>
            <a:r>
              <a:rPr lang="ur-PK" dirty="0" smtClean="0">
                <a:solidFill>
                  <a:srgbClr val="0C2F4F"/>
                </a:solidFill>
                <a:latin typeface="Jameel Noori Nastaleeq" panose="02000503000000000004" pitchFamily="2" charset="-78"/>
                <a:cs typeface="Jameel Noori Nastaleeq" panose="02000503000000000004" pitchFamily="2" charset="-78"/>
              </a:rPr>
              <a:t>یا</a:t>
            </a:r>
            <a:r>
              <a:rPr lang="ur-PK" dirty="0" smtClean="0">
                <a:solidFill>
                  <a:srgbClr val="0C2F4F"/>
                </a:solidFill>
                <a:latin typeface="Jameel Noori Nastaleeq" panose="02000503000000000004" pitchFamily="2" charset="-78"/>
                <a:cs typeface="Jameel Noori Nastaleeq" panose="02000503000000000004" pitchFamily="2" charset="-78"/>
              </a:rPr>
              <a:t>د </a:t>
            </a:r>
            <a:r>
              <a:rPr lang="ur-PK" dirty="0">
                <a:solidFill>
                  <a:srgbClr val="0C2F4F"/>
                </a:solidFill>
                <a:latin typeface="Jameel Noori Nastaleeq" panose="02000503000000000004" pitchFamily="2" charset="-78"/>
                <a:cs typeface="Jameel Noori Nastaleeq" panose="02000503000000000004" pitchFamily="2" charset="-78"/>
              </a:rPr>
              <a:t>رکھوں گا اور میرا احسان مانو اور نا شکری نہ کرو</a:t>
            </a:r>
            <a:r>
              <a:rPr lang="ur-PK" dirty="0" smtClean="0">
                <a:solidFill>
                  <a:srgbClr val="0C2F4F"/>
                </a:solidFill>
                <a:latin typeface="Jameel Noori Nastaleeq" panose="02000503000000000004" pitchFamily="2" charset="-78"/>
                <a:cs typeface="Jameel Noori Nastaleeq" panose="02000503000000000004" pitchFamily="2" charset="-78"/>
              </a:rPr>
              <a:t>۔"</a:t>
            </a:r>
            <a:r>
              <a:rPr lang="ur-PK" sz="1600" dirty="0" smtClean="0">
                <a:solidFill>
                  <a:srgbClr val="0C2F4F"/>
                </a:solidFill>
                <a:latin typeface="Jameel Noori Nastaleeq" panose="02000503000000000004" pitchFamily="2" charset="-78"/>
                <a:cs typeface="Jameel Noori Nastaleeq" panose="02000503000000000004" pitchFamily="2" charset="-78"/>
              </a:rPr>
              <a:t>(البقرہ 152)</a:t>
            </a:r>
            <a:endParaRPr lang="en-US" dirty="0">
              <a:solidFill>
                <a:srgbClr val="0C2F4F"/>
              </a:solidFill>
              <a:latin typeface="Jameel Noori Nastaleeq" panose="02000503000000000004" pitchFamily="2" charset="-78"/>
              <a:cs typeface="Jameel Noori Nastaleeq" panose="02000503000000000004" pitchFamily="2" charset="-78"/>
            </a:endParaRPr>
          </a:p>
        </p:txBody>
      </p:sp>
      <p:pic>
        <p:nvPicPr>
          <p:cNvPr id="4" name="Picture 3">
            <a:extLst>
              <a:ext uri="{FF2B5EF4-FFF2-40B4-BE49-F238E27FC236}">
                <a16:creationId xmlns:a16="http://schemas.microsoft.com/office/drawing/2014/main" id="{7C0D249E-1E3C-4EFA-994E-B8E1E413D0C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95535" y="5725235"/>
            <a:ext cx="9239535" cy="1132765"/>
          </a:xfrm>
          <a:prstGeom prst="rect">
            <a:avLst/>
          </a:prstGeom>
        </p:spPr>
      </p:pic>
      <p:sp>
        <p:nvSpPr>
          <p:cNvPr id="6" name="Rounded Rectangle 4">
            <a:extLst>
              <a:ext uri="{FF2B5EF4-FFF2-40B4-BE49-F238E27FC236}">
                <a16:creationId xmlns:a16="http://schemas.microsoft.com/office/drawing/2014/main" id="{85F7FA10-A308-407D-98EB-D2C1D4F469FD}"/>
              </a:ext>
            </a:extLst>
          </p:cNvPr>
          <p:cNvSpPr/>
          <p:nvPr/>
        </p:nvSpPr>
        <p:spPr>
          <a:xfrm>
            <a:off x="6327912" y="127973"/>
            <a:ext cx="2816088" cy="817647"/>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ur-PK" sz="4000" b="0" i="0" u="none" strike="noStrike" kern="1200" cap="none" spc="0" normalizeH="0" baseline="0" noProof="0" dirty="0">
                <a:ln>
                  <a:noFill/>
                </a:ln>
                <a:solidFill>
                  <a:prstClr val="white"/>
                </a:solidFill>
                <a:effectLst/>
                <a:uLnTx/>
                <a:uFillTx/>
                <a:latin typeface="Jameel Noori Nastaleeq" panose="02000503000000020004" pitchFamily="2" charset="-78"/>
                <a:ea typeface="+mn-ea"/>
                <a:cs typeface="Jameel Noori Nastaleeq" panose="02000503000000020004" pitchFamily="2" charset="-78"/>
              </a:rPr>
              <a:t>حدیث نمبر6</a:t>
            </a:r>
            <a:endParaRPr kumimoji="0" lang="en-US" sz="4000" b="0" i="0" u="none" strike="noStrike" kern="1200" cap="none" spc="0" normalizeH="0" baseline="0" noProof="0" dirty="0">
              <a:ln>
                <a:noFill/>
              </a:ln>
              <a:solidFill>
                <a:prstClr val="white"/>
              </a:solidFill>
              <a:effectLst/>
              <a:uLnTx/>
              <a:uFillTx/>
              <a:latin typeface="Jameel Noori Nastaleeq" panose="02000503000000020004" pitchFamily="2" charset="-78"/>
              <a:ea typeface="+mn-ea"/>
              <a:cs typeface="Jameel Noori Nastaleeq" panose="02000503000000020004" pitchFamily="2" charset="-78"/>
            </a:endParaRPr>
          </a:p>
        </p:txBody>
      </p:sp>
      <p:sp>
        <p:nvSpPr>
          <p:cNvPr id="2" name="Rectangle 1"/>
          <p:cNvSpPr/>
          <p:nvPr/>
        </p:nvSpPr>
        <p:spPr>
          <a:xfrm>
            <a:off x="3812627" y="1508299"/>
            <a:ext cx="4434227" cy="646331"/>
          </a:xfrm>
          <a:prstGeom prst="rect">
            <a:avLst/>
          </a:prstGeom>
        </p:spPr>
        <p:txBody>
          <a:bodyPr wrap="none">
            <a:spAutoFit/>
          </a:bodyPr>
          <a:lstStyle/>
          <a:p>
            <a:pPr algn="ctr" rtl="1"/>
            <a:r>
              <a:rPr lang="ur-PK" sz="3600" b="1" u="sng" dirty="0">
                <a:solidFill>
                  <a:srgbClr val="C00000"/>
                </a:solidFill>
                <a:latin typeface="Jameel Noori Nastaleeq" panose="02000503000000020004" pitchFamily="2" charset="-78"/>
                <a:cs typeface="Jameel Noori Nastaleeq" panose="02000503000000020004" pitchFamily="2" charset="-78"/>
              </a:rPr>
              <a:t>ذکر   کی برکات و فوائد قرآن کی روشنی میں</a:t>
            </a:r>
            <a:endParaRPr lang="en-US" sz="3600" b="1" u="sng" dirty="0">
              <a:solidFill>
                <a:srgbClr val="C00000"/>
              </a:solidFill>
            </a:endParaRPr>
          </a:p>
        </p:txBody>
      </p:sp>
    </p:spTree>
    <p:extLst>
      <p:ext uri="{BB962C8B-B14F-4D97-AF65-F5344CB8AC3E}">
        <p14:creationId xmlns:p14="http://schemas.microsoft.com/office/powerpoint/2010/main" val="22275498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5A8EECF-E699-4687-B68A-A8518758C36E}"/>
              </a:ext>
            </a:extLst>
          </p:cNvPr>
          <p:cNvSpPr>
            <a:spLocks noGrp="1"/>
          </p:cNvSpPr>
          <p:nvPr>
            <p:ph idx="1"/>
          </p:nvPr>
        </p:nvSpPr>
        <p:spPr>
          <a:xfrm>
            <a:off x="1643270" y="1497496"/>
            <a:ext cx="6632713" cy="4227739"/>
          </a:xfrm>
        </p:spPr>
        <p:txBody>
          <a:bodyPr>
            <a:normAutofit/>
          </a:bodyPr>
          <a:lstStyle/>
          <a:p>
            <a:pPr marL="0" indent="0" algn="ctr" rtl="1">
              <a:lnSpc>
                <a:spcPct val="150000"/>
              </a:lnSpc>
              <a:buClr>
                <a:srgbClr val="0C2F4F"/>
              </a:buClr>
              <a:buSzPct val="100000"/>
              <a:buNone/>
            </a:pPr>
            <a:r>
              <a:rPr lang="ur-PK" sz="3600" dirty="0" smtClean="0">
                <a:solidFill>
                  <a:srgbClr val="0C2F4F"/>
                </a:solidFill>
                <a:latin typeface="Al_Mushaf" panose="02000000000000000000" pitchFamily="2" charset="-78"/>
                <a:cs typeface="Al_Mushaf" panose="02000000000000000000" pitchFamily="2" charset="-78"/>
              </a:rPr>
              <a:t>اِ</a:t>
            </a:r>
            <a:r>
              <a:rPr lang="ur-PK" sz="3600" dirty="0" smtClean="0">
                <a:solidFill>
                  <a:srgbClr val="0C2F4F"/>
                </a:solidFill>
                <a:latin typeface="Al_Mushaf" panose="02000000000000000000" pitchFamily="2" charset="-78"/>
                <a:cs typeface="Al_Mushaf" panose="02000000000000000000" pitchFamily="2" charset="-78"/>
              </a:rPr>
              <a:t>نَّ </a:t>
            </a:r>
            <a:r>
              <a:rPr lang="ur-PK" sz="3600" dirty="0">
                <a:solidFill>
                  <a:srgbClr val="0C2F4F"/>
                </a:solidFill>
                <a:latin typeface="Al_Mushaf" panose="02000000000000000000" pitchFamily="2" charset="-78"/>
                <a:cs typeface="Al_Mushaf" panose="02000000000000000000" pitchFamily="2" charset="-78"/>
              </a:rPr>
              <a:t>فِىۡ خَلۡقِ السَّمٰوٰتِ وَالۡاَرۡضِ وَاخۡتِلَافِ الَّيۡلِ وَالنَّهَارِ لَاٰيٰتٍ </a:t>
            </a:r>
            <a:r>
              <a:rPr lang="ur-PK" sz="3600" dirty="0" smtClean="0">
                <a:solidFill>
                  <a:srgbClr val="0C2F4F"/>
                </a:solidFill>
                <a:latin typeface="Al_Mushaf" panose="02000000000000000000" pitchFamily="2" charset="-78"/>
                <a:cs typeface="Al_Mushaf" panose="02000000000000000000" pitchFamily="2" charset="-78"/>
              </a:rPr>
              <a:t>لِّاُولِى </a:t>
            </a:r>
            <a:r>
              <a:rPr lang="ur-PK" sz="3600" dirty="0">
                <a:solidFill>
                  <a:srgbClr val="0C2F4F"/>
                </a:solidFill>
                <a:latin typeface="Al_Mushaf" panose="02000000000000000000" pitchFamily="2" charset="-78"/>
                <a:cs typeface="Al_Mushaf" panose="02000000000000000000" pitchFamily="2" charset="-78"/>
              </a:rPr>
              <a:t>الۡاَلۡبَابِۚ ۖ‏ ﴿۱۹۰﴾الَّذِيۡنَ يَذۡكُرُوۡنَ اللّٰهَ قِيَامًا وَّقُعُوۡدًا وَّعَلٰى جُنُوۡبِهِمۡ ﴿۱۹۱﴾ </a:t>
            </a:r>
            <a:endParaRPr lang="ur-PK" sz="3600" dirty="0">
              <a:solidFill>
                <a:srgbClr val="0C2F4F"/>
              </a:solidFill>
              <a:latin typeface="Al_Mushaf" panose="02000000000000000000" pitchFamily="2" charset="-78"/>
              <a:cs typeface="Al_Mushaf" panose="02000000000000000000" pitchFamily="2" charset="-78"/>
            </a:endParaRPr>
          </a:p>
          <a:p>
            <a:pPr marL="0" indent="0" algn="ctr" rtl="1">
              <a:buClr>
                <a:srgbClr val="0C2F4F"/>
              </a:buClr>
              <a:buSzPct val="100000"/>
              <a:buNone/>
            </a:pPr>
            <a:r>
              <a:rPr lang="ur-PK" sz="2800" dirty="0" smtClean="0">
                <a:solidFill>
                  <a:srgbClr val="0C2F4F"/>
                </a:solidFill>
                <a:latin typeface="Jameel Noori Nastaleeq" panose="02000503000000000004" pitchFamily="2" charset="-78"/>
                <a:cs typeface="Jameel Noori Nastaleeq" panose="02000503000000000004" pitchFamily="2" charset="-78"/>
              </a:rPr>
              <a:t>"</a:t>
            </a:r>
            <a:r>
              <a:rPr lang="ur-PK" sz="2800" dirty="0">
                <a:solidFill>
                  <a:srgbClr val="0C2F4F"/>
                </a:solidFill>
                <a:latin typeface="Jameel Noori Nastaleeq" panose="02000503000000000004" pitchFamily="2" charset="-78"/>
                <a:cs typeface="Jameel Noori Nastaleeq" panose="02000503000000000004" pitchFamily="2" charset="-78"/>
              </a:rPr>
              <a:t>یقیناً زمین و آسمان کی تخلیق میں اور رات اور دن کی تبدیلیوں میں کھلی نشانیاں ہیں، اُن اربابِ دانش کے لیے جو  کھڑے بیٹھے اور لیٹنے کی حالت میں بھی اللہ کو یاد کرتے ہیں (اور اس سے غال نہیں ہوتے</a:t>
            </a:r>
            <a:r>
              <a:rPr lang="ur-PK" sz="2800" dirty="0" smtClean="0">
                <a:solidFill>
                  <a:srgbClr val="0C2F4F"/>
                </a:solidFill>
                <a:latin typeface="Jameel Noori Nastaleeq" panose="02000503000000000004" pitchFamily="2" charset="-78"/>
                <a:cs typeface="Jameel Noori Nastaleeq" panose="02000503000000000004" pitchFamily="2" charset="-78"/>
              </a:rPr>
              <a:t>)۔"</a:t>
            </a:r>
            <a:r>
              <a:rPr lang="ur-PK" sz="1800" dirty="0" smtClean="0">
                <a:solidFill>
                  <a:srgbClr val="0C2F4F"/>
                </a:solidFill>
                <a:latin typeface="Jameel Noori Nastaleeq" panose="02000503000000000004" pitchFamily="2" charset="-78"/>
                <a:cs typeface="Jameel Noori Nastaleeq" panose="02000503000000000004" pitchFamily="2" charset="-78"/>
              </a:rPr>
              <a:t>( ال عمران 190، 191)</a:t>
            </a:r>
            <a:endParaRPr lang="ur-PK" sz="2800" dirty="0">
              <a:solidFill>
                <a:srgbClr val="0C2F4F"/>
              </a:solidFill>
              <a:latin typeface="Jameel Noori Nastaleeq" panose="02000503000000000004" pitchFamily="2" charset="-78"/>
              <a:cs typeface="Jameel Noori Nastaleeq" panose="02000503000000000004" pitchFamily="2" charset="-78"/>
            </a:endParaRPr>
          </a:p>
        </p:txBody>
      </p:sp>
      <p:sp>
        <p:nvSpPr>
          <p:cNvPr id="4" name="Rounded Rectangle 4">
            <a:extLst>
              <a:ext uri="{FF2B5EF4-FFF2-40B4-BE49-F238E27FC236}">
                <a16:creationId xmlns:a16="http://schemas.microsoft.com/office/drawing/2014/main" id="{EDF94BE5-0BB3-4DD7-80E5-89441F1BE341}"/>
              </a:ext>
            </a:extLst>
          </p:cNvPr>
          <p:cNvSpPr/>
          <p:nvPr/>
        </p:nvSpPr>
        <p:spPr>
          <a:xfrm>
            <a:off x="6327912" y="127973"/>
            <a:ext cx="2816088" cy="817647"/>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ur-PK" sz="4000" b="0" i="0" u="none" strike="noStrike" kern="1200" cap="none" spc="0" normalizeH="0" baseline="0" noProof="0" dirty="0">
                <a:ln>
                  <a:noFill/>
                </a:ln>
                <a:solidFill>
                  <a:prstClr val="white"/>
                </a:solidFill>
                <a:effectLst/>
                <a:uLnTx/>
                <a:uFillTx/>
                <a:latin typeface="Jameel Noori Nastaleeq" panose="02000503000000020004" pitchFamily="2" charset="-78"/>
                <a:ea typeface="+mn-ea"/>
                <a:cs typeface="Jameel Noori Nastaleeq" panose="02000503000000020004" pitchFamily="2" charset="-78"/>
              </a:rPr>
              <a:t>حدیث نمبر6</a:t>
            </a:r>
            <a:endParaRPr kumimoji="0" lang="en-US" sz="4000" b="0" i="0" u="none" strike="noStrike" kern="1200" cap="none" spc="0" normalizeH="0" baseline="0" noProof="0" dirty="0">
              <a:ln>
                <a:noFill/>
              </a:ln>
              <a:solidFill>
                <a:prstClr val="white"/>
              </a:solidFill>
              <a:effectLst/>
              <a:uLnTx/>
              <a:uFillTx/>
              <a:latin typeface="Jameel Noori Nastaleeq" panose="02000503000000020004" pitchFamily="2" charset="-78"/>
              <a:ea typeface="+mn-ea"/>
              <a:cs typeface="Jameel Noori Nastaleeq" panose="02000503000000020004" pitchFamily="2" charset="-78"/>
            </a:endParaRPr>
          </a:p>
        </p:txBody>
      </p:sp>
      <p:pic>
        <p:nvPicPr>
          <p:cNvPr id="5" name="Picture 4">
            <a:extLst>
              <a:ext uri="{FF2B5EF4-FFF2-40B4-BE49-F238E27FC236}">
                <a16:creationId xmlns:a16="http://schemas.microsoft.com/office/drawing/2014/main" id="{141C207E-2E37-44D7-8D35-FB1E75A2EF0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95535" y="5725235"/>
            <a:ext cx="9239535" cy="1132765"/>
          </a:xfrm>
          <a:prstGeom prst="rect">
            <a:avLst/>
          </a:prstGeom>
        </p:spPr>
      </p:pic>
    </p:spTree>
    <p:extLst>
      <p:ext uri="{BB962C8B-B14F-4D97-AF65-F5344CB8AC3E}">
        <p14:creationId xmlns:p14="http://schemas.microsoft.com/office/powerpoint/2010/main" val="10174295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1A71B13-6433-4924-B7B5-1CE2D386CACA}"/>
              </a:ext>
            </a:extLst>
          </p:cNvPr>
          <p:cNvSpPr>
            <a:spLocks noGrp="1"/>
          </p:cNvSpPr>
          <p:nvPr>
            <p:ph idx="1"/>
          </p:nvPr>
        </p:nvSpPr>
        <p:spPr>
          <a:xfrm>
            <a:off x="982133" y="2054756"/>
            <a:ext cx="7704667" cy="3593570"/>
          </a:xfrm>
        </p:spPr>
        <p:txBody>
          <a:bodyPr/>
          <a:lstStyle/>
          <a:p>
            <a:pPr algn="r" rtl="1">
              <a:buClr>
                <a:srgbClr val="0C2F4F"/>
              </a:buClr>
              <a:buSzPct val="100000"/>
              <a:buFont typeface="Wingdings" panose="05000000000000000000" pitchFamily="2" charset="2"/>
              <a:buChar char="§"/>
            </a:pPr>
            <a:r>
              <a:rPr lang="ur-PK" sz="3200" dirty="0">
                <a:solidFill>
                  <a:srgbClr val="0C2F4F"/>
                </a:solidFill>
                <a:latin typeface="Al_Mushaf" panose="02000000000000000000" pitchFamily="2" charset="-78"/>
                <a:cs typeface="Al_Mushaf" panose="02000000000000000000" pitchFamily="2" charset="-78"/>
              </a:rPr>
              <a:t>حدیثِ </a:t>
            </a:r>
            <a:r>
              <a:rPr lang="ur-PK" sz="3200" dirty="0" smtClean="0">
                <a:solidFill>
                  <a:srgbClr val="0C2F4F"/>
                </a:solidFill>
                <a:latin typeface="Al_Mushaf" panose="02000000000000000000" pitchFamily="2" charset="-78"/>
                <a:cs typeface="Al_Mushaf" panose="02000000000000000000" pitchFamily="2" charset="-78"/>
              </a:rPr>
              <a:t>قدسیﷺ</a:t>
            </a:r>
          </a:p>
          <a:p>
            <a:pPr marL="0" indent="0" algn="r" rtl="1">
              <a:buClr>
                <a:srgbClr val="0C2F4F"/>
              </a:buClr>
              <a:buSzPct val="100000"/>
              <a:buNone/>
            </a:pPr>
            <a:r>
              <a:rPr lang="ur-PK" sz="3200" dirty="0">
                <a:solidFill>
                  <a:srgbClr val="0C2F4F"/>
                </a:solidFill>
                <a:latin typeface="Al_Mushaf" panose="02000000000000000000" pitchFamily="2" charset="-78"/>
                <a:cs typeface="Al_Mushaf" panose="02000000000000000000" pitchFamily="2" charset="-78"/>
              </a:rPr>
              <a:t>	</a:t>
            </a:r>
            <a:r>
              <a:rPr lang="ur-PK" sz="3200" dirty="0" smtClean="0">
                <a:solidFill>
                  <a:srgbClr val="0C2F4F"/>
                </a:solidFill>
                <a:latin typeface="Al_Mushaf" panose="02000000000000000000" pitchFamily="2" charset="-78"/>
                <a:cs typeface="Al_Mushaf" panose="02000000000000000000" pitchFamily="2" charset="-78"/>
              </a:rPr>
              <a:t>	</a:t>
            </a:r>
            <a:r>
              <a:rPr lang="ur-PK" sz="2800" dirty="0" smtClean="0">
                <a:solidFill>
                  <a:srgbClr val="0C2F4F"/>
                </a:solidFill>
                <a:latin typeface="Jameel Noori Nastaleeq" panose="02000503000000000004" pitchFamily="2" charset="-78"/>
                <a:cs typeface="Jameel Noori Nastaleeq" panose="02000503000000000004" pitchFamily="2" charset="-78"/>
              </a:rPr>
              <a:t>"اللہ </a:t>
            </a:r>
            <a:r>
              <a:rPr lang="ur-PK" sz="2800" dirty="0">
                <a:solidFill>
                  <a:srgbClr val="0C2F4F"/>
                </a:solidFill>
                <a:latin typeface="Jameel Noori Nastaleeq" panose="02000503000000000004" pitchFamily="2" charset="-78"/>
                <a:cs typeface="Jameel Noori Nastaleeq" panose="02000503000000000004" pitchFamily="2" charset="-78"/>
              </a:rPr>
              <a:t>تعالیٰ فرماتا </a:t>
            </a:r>
            <a:r>
              <a:rPr lang="ur-PK" sz="2800" dirty="0" smtClean="0">
                <a:solidFill>
                  <a:srgbClr val="0C2F4F"/>
                </a:solidFill>
                <a:latin typeface="Jameel Noori Nastaleeq" panose="02000503000000000004" pitchFamily="2" charset="-78"/>
                <a:cs typeface="Jameel Noori Nastaleeq" panose="02000503000000000004" pitchFamily="2" charset="-78"/>
              </a:rPr>
              <a:t>ہے"جس </a:t>
            </a:r>
            <a:r>
              <a:rPr lang="ur-PK" sz="2800" dirty="0">
                <a:solidFill>
                  <a:srgbClr val="0C2F4F"/>
                </a:solidFill>
                <a:latin typeface="Jameel Noori Nastaleeq" panose="02000503000000000004" pitchFamily="2" charset="-78"/>
                <a:cs typeface="Jameel Noori Nastaleeq" panose="02000503000000000004" pitchFamily="2" charset="-78"/>
              </a:rPr>
              <a:t>وقت بندہ </a:t>
            </a:r>
            <a:r>
              <a:rPr lang="ur-PK" sz="2800" dirty="0" smtClean="0">
                <a:solidFill>
                  <a:srgbClr val="0C2F4F"/>
                </a:solidFill>
                <a:latin typeface="Jameel Noori Nastaleeq" panose="02000503000000000004" pitchFamily="2" charset="-78"/>
                <a:cs typeface="Jameel Noori Nastaleeq" panose="02000503000000000004" pitchFamily="2" charset="-78"/>
              </a:rPr>
              <a:t> </a:t>
            </a:r>
            <a:r>
              <a:rPr lang="ur-PK" sz="2800" dirty="0">
                <a:solidFill>
                  <a:srgbClr val="0C2F4F"/>
                </a:solidFill>
                <a:latin typeface="Jameel Noori Nastaleeq" panose="02000503000000000004" pitchFamily="2" charset="-78"/>
                <a:cs typeface="Jameel Noori Nastaleeq" panose="02000503000000000004" pitchFamily="2" charset="-78"/>
              </a:rPr>
              <a:t>میرا ذکر کرتا ہے میں اُس کے ساتھ ہوتا ہوں </a:t>
            </a:r>
            <a:r>
              <a:rPr lang="ur-PK" sz="2800" dirty="0" smtClean="0">
                <a:solidFill>
                  <a:srgbClr val="0C2F4F"/>
                </a:solidFill>
                <a:latin typeface="Jameel Noori Nastaleeq" panose="02000503000000000004" pitchFamily="2" charset="-78"/>
                <a:cs typeface="Jameel Noori Nastaleeq" panose="02000503000000000004" pitchFamily="2" charset="-78"/>
              </a:rPr>
              <a:t>		اور </a:t>
            </a:r>
            <a:r>
              <a:rPr lang="ur-PK" sz="2800" dirty="0">
                <a:solidFill>
                  <a:srgbClr val="0C2F4F"/>
                </a:solidFill>
                <a:latin typeface="Jameel Noori Nastaleeq" panose="02000503000000000004" pitchFamily="2" charset="-78"/>
                <a:cs typeface="Jameel Noori Nastaleeq" panose="02000503000000000004" pitchFamily="2" charset="-78"/>
              </a:rPr>
              <a:t>میری </a:t>
            </a:r>
            <a:r>
              <a:rPr lang="ur-PK" sz="2800" dirty="0" smtClean="0">
                <a:solidFill>
                  <a:srgbClr val="0C2F4F"/>
                </a:solidFill>
                <a:latin typeface="Jameel Noori Nastaleeq" panose="02000503000000000004" pitchFamily="2" charset="-78"/>
                <a:cs typeface="Jameel Noori Nastaleeq" panose="02000503000000000004" pitchFamily="2" charset="-78"/>
              </a:rPr>
              <a:t>یاد سے </a:t>
            </a:r>
            <a:r>
              <a:rPr lang="ur-PK" sz="2800" dirty="0">
                <a:solidFill>
                  <a:srgbClr val="0C2F4F"/>
                </a:solidFill>
                <a:latin typeface="Jameel Noori Nastaleeq" panose="02000503000000000004" pitchFamily="2" charset="-78"/>
                <a:cs typeface="Jameel Noori Nastaleeq" panose="02000503000000000004" pitchFamily="2" charset="-78"/>
              </a:rPr>
              <a:t>اس کے ہونٹ حرکت کرتے ہیں تو اس وقت بھی اس کے ساتھ </a:t>
            </a:r>
            <a:r>
              <a:rPr lang="ur-PK" sz="2800" dirty="0" smtClean="0">
                <a:solidFill>
                  <a:srgbClr val="0C2F4F"/>
                </a:solidFill>
                <a:latin typeface="Jameel Noori Nastaleeq" panose="02000503000000000004" pitchFamily="2" charset="-78"/>
                <a:cs typeface="Jameel Noori Nastaleeq" panose="02000503000000000004" pitchFamily="2" charset="-78"/>
              </a:rPr>
              <a:t>			ہوتا </a:t>
            </a:r>
            <a:r>
              <a:rPr lang="ur-PK" sz="2800" dirty="0">
                <a:solidFill>
                  <a:srgbClr val="0C2F4F"/>
                </a:solidFill>
                <a:latin typeface="Jameel Noori Nastaleeq" panose="02000503000000000004" pitchFamily="2" charset="-78"/>
                <a:cs typeface="Jameel Noori Nastaleeq" panose="02000503000000000004" pitchFamily="2" charset="-78"/>
              </a:rPr>
              <a:t>ہوں۔"</a:t>
            </a:r>
          </a:p>
        </p:txBody>
      </p:sp>
      <p:sp>
        <p:nvSpPr>
          <p:cNvPr id="4" name="Rounded Rectangle 4">
            <a:extLst>
              <a:ext uri="{FF2B5EF4-FFF2-40B4-BE49-F238E27FC236}">
                <a16:creationId xmlns:a16="http://schemas.microsoft.com/office/drawing/2014/main" id="{D40407F5-B796-434A-8F51-D98BA974204C}"/>
              </a:ext>
            </a:extLst>
          </p:cNvPr>
          <p:cNvSpPr/>
          <p:nvPr/>
        </p:nvSpPr>
        <p:spPr>
          <a:xfrm>
            <a:off x="6327912" y="127973"/>
            <a:ext cx="2816088" cy="817647"/>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ur-PK" sz="4000" b="0" i="0" u="none" strike="noStrike" kern="1200" cap="none" spc="0" normalizeH="0" baseline="0" noProof="0" dirty="0">
                <a:ln>
                  <a:noFill/>
                </a:ln>
                <a:solidFill>
                  <a:prstClr val="white"/>
                </a:solidFill>
                <a:effectLst/>
                <a:uLnTx/>
                <a:uFillTx/>
                <a:latin typeface="Jameel Noori Nastaleeq" panose="02000503000000020004" pitchFamily="2" charset="-78"/>
                <a:ea typeface="+mn-ea"/>
                <a:cs typeface="Jameel Noori Nastaleeq" panose="02000503000000020004" pitchFamily="2" charset="-78"/>
              </a:rPr>
              <a:t>حدیث نمبر6</a:t>
            </a:r>
            <a:endParaRPr kumimoji="0" lang="en-US" sz="4000" b="0" i="0" u="none" strike="noStrike" kern="1200" cap="none" spc="0" normalizeH="0" baseline="0" noProof="0" dirty="0">
              <a:ln>
                <a:noFill/>
              </a:ln>
              <a:solidFill>
                <a:prstClr val="white"/>
              </a:solidFill>
              <a:effectLst/>
              <a:uLnTx/>
              <a:uFillTx/>
              <a:latin typeface="Jameel Noori Nastaleeq" panose="02000503000000020004" pitchFamily="2" charset="-78"/>
              <a:ea typeface="+mn-ea"/>
              <a:cs typeface="Jameel Noori Nastaleeq" panose="02000503000000020004" pitchFamily="2" charset="-78"/>
            </a:endParaRPr>
          </a:p>
        </p:txBody>
      </p:sp>
      <p:pic>
        <p:nvPicPr>
          <p:cNvPr id="5" name="Picture 4">
            <a:extLst>
              <a:ext uri="{FF2B5EF4-FFF2-40B4-BE49-F238E27FC236}">
                <a16:creationId xmlns:a16="http://schemas.microsoft.com/office/drawing/2014/main" id="{6F339A56-EFC4-4E84-A1BB-B246C4CAE44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95535" y="5725235"/>
            <a:ext cx="9239535" cy="1132765"/>
          </a:xfrm>
          <a:prstGeom prst="rect">
            <a:avLst/>
          </a:prstGeom>
        </p:spPr>
      </p:pic>
      <p:sp>
        <p:nvSpPr>
          <p:cNvPr id="2" name="Rectangle 1"/>
          <p:cNvSpPr/>
          <p:nvPr/>
        </p:nvSpPr>
        <p:spPr>
          <a:xfrm>
            <a:off x="3737818" y="1693136"/>
            <a:ext cx="4491935" cy="646331"/>
          </a:xfrm>
          <a:prstGeom prst="rect">
            <a:avLst/>
          </a:prstGeom>
        </p:spPr>
        <p:txBody>
          <a:bodyPr wrap="none">
            <a:spAutoFit/>
          </a:bodyPr>
          <a:lstStyle/>
          <a:p>
            <a:pPr algn="r" rtl="1"/>
            <a:r>
              <a:rPr lang="ur-PK" sz="3600" b="1" u="sng" dirty="0">
                <a:solidFill>
                  <a:srgbClr val="C00000"/>
                </a:solidFill>
                <a:latin typeface="Jameel Noori Nastaleeq" panose="02000503000000020004" pitchFamily="2" charset="-78"/>
                <a:cs typeface="Jameel Noori Nastaleeq" panose="02000503000000020004" pitchFamily="2" charset="-78"/>
              </a:rPr>
              <a:t>ذکر   کی برکات و فوائد حدیث کی روشنی میں</a:t>
            </a:r>
            <a:endParaRPr lang="en-US" sz="3600" b="1" u="sng" dirty="0">
              <a:solidFill>
                <a:srgbClr val="C00000"/>
              </a:solidFill>
            </a:endParaRPr>
          </a:p>
        </p:txBody>
      </p:sp>
    </p:spTree>
    <p:extLst>
      <p:ext uri="{BB962C8B-B14F-4D97-AF65-F5344CB8AC3E}">
        <p14:creationId xmlns:p14="http://schemas.microsoft.com/office/powerpoint/2010/main" val="7985725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73ACBC-2574-4232-B7E2-8F307623738C}"/>
              </a:ext>
            </a:extLst>
          </p:cNvPr>
          <p:cNvSpPr>
            <a:spLocks noGrp="1"/>
          </p:cNvSpPr>
          <p:nvPr>
            <p:ph idx="1"/>
          </p:nvPr>
        </p:nvSpPr>
        <p:spPr>
          <a:xfrm>
            <a:off x="2133599" y="1524414"/>
            <a:ext cx="5758070" cy="4104341"/>
          </a:xfrm>
        </p:spPr>
        <p:txBody>
          <a:bodyPr>
            <a:normAutofit/>
          </a:bodyPr>
          <a:lstStyle/>
          <a:p>
            <a:pPr algn="r" rtl="1">
              <a:buClr>
                <a:srgbClr val="0C2F4F"/>
              </a:buClr>
              <a:buSzPct val="100000"/>
              <a:buFont typeface="Wingdings" panose="05000000000000000000" pitchFamily="2" charset="2"/>
              <a:buChar char="§"/>
            </a:pPr>
            <a:r>
              <a:rPr lang="ur-PK" sz="3200" dirty="0">
                <a:solidFill>
                  <a:srgbClr val="0C2F4F"/>
                </a:solidFill>
                <a:latin typeface="Jameel Noori Nastaleeq" panose="02000503000000020004" pitchFamily="2" charset="-78"/>
                <a:cs typeface="Jameel Noori Nastaleeq" panose="02000503000000020004" pitchFamily="2" charset="-78"/>
              </a:rPr>
              <a:t>ذکر کے بارے میں نبی کریم </a:t>
            </a:r>
            <a:r>
              <a:rPr lang="ur-PK" sz="3200" dirty="0" smtClean="0">
                <a:solidFill>
                  <a:srgbClr val="0C2F4F"/>
                </a:solidFill>
                <a:latin typeface="Jameel Noori Nastaleeq" panose="02000503000000020004" pitchFamily="2" charset="-78"/>
                <a:cs typeface="Jameel Noori Nastaleeq" panose="02000503000000020004" pitchFamily="2" charset="-78"/>
              </a:rPr>
              <a:t>ﷺکا </a:t>
            </a:r>
            <a:r>
              <a:rPr lang="ur-PK" sz="3200" dirty="0">
                <a:solidFill>
                  <a:srgbClr val="0C2F4F"/>
                </a:solidFill>
                <a:latin typeface="Jameel Noori Nastaleeq" panose="02000503000000020004" pitchFamily="2" charset="-78"/>
                <a:cs typeface="Jameel Noori Nastaleeq" panose="02000503000000020004" pitchFamily="2" charset="-78"/>
              </a:rPr>
              <a:t>عمل </a:t>
            </a:r>
          </a:p>
          <a:p>
            <a:pPr algn="r" rtl="1">
              <a:buClr>
                <a:srgbClr val="0C2F4F"/>
              </a:buClr>
              <a:buSzPct val="100000"/>
              <a:buFont typeface="Wingdings" panose="05000000000000000000" pitchFamily="2" charset="2"/>
              <a:buChar char="§"/>
            </a:pPr>
            <a:r>
              <a:rPr lang="ur-PK" sz="3200" dirty="0">
                <a:solidFill>
                  <a:srgbClr val="0C2F4F"/>
                </a:solidFill>
                <a:latin typeface="Jameel Noori Nastaleeq" panose="02000503000000020004" pitchFamily="2" charset="-78"/>
                <a:cs typeface="Jameel Noori Nastaleeq" panose="02000503000000020004" pitchFamily="2" charset="-78"/>
              </a:rPr>
              <a:t>زندہ اور مردہ گھر کی </a:t>
            </a:r>
            <a:r>
              <a:rPr lang="ur-PK" sz="3200" dirty="0" smtClean="0">
                <a:solidFill>
                  <a:srgbClr val="0C2F4F"/>
                </a:solidFill>
                <a:latin typeface="Jameel Noori Nastaleeq" panose="02000503000000020004" pitchFamily="2" charset="-78"/>
                <a:cs typeface="Jameel Noori Nastaleeq" panose="02000503000000020004" pitchFamily="2" charset="-78"/>
              </a:rPr>
              <a:t>مثال</a:t>
            </a:r>
            <a:endParaRPr lang="ur-PK" sz="3200" dirty="0">
              <a:solidFill>
                <a:srgbClr val="0C2F4F"/>
              </a:solidFill>
              <a:latin typeface="Jameel Noori Nastaleeq" panose="02000503000000020004" pitchFamily="2" charset="-78"/>
              <a:cs typeface="Jameel Noori Nastaleeq" panose="02000503000000020004" pitchFamily="2" charset="-78"/>
            </a:endParaRPr>
          </a:p>
          <a:p>
            <a:pPr algn="r" rtl="1">
              <a:buClr>
                <a:srgbClr val="0C2F4F"/>
              </a:buClr>
              <a:buSzPct val="100000"/>
              <a:buFont typeface="Wingdings" panose="05000000000000000000" pitchFamily="2" charset="2"/>
              <a:buChar char="§"/>
            </a:pPr>
            <a:r>
              <a:rPr lang="ur-PK" sz="3200" dirty="0">
                <a:solidFill>
                  <a:srgbClr val="0C2F4F"/>
                </a:solidFill>
                <a:latin typeface="Jameel Noori Nastaleeq" panose="02000503000000020004" pitchFamily="2" charset="-78"/>
                <a:cs typeface="Jameel Noori Nastaleeq" panose="02000503000000020004" pitchFamily="2" charset="-78"/>
              </a:rPr>
              <a:t>ذکر اللہ کے قرب کا </a:t>
            </a:r>
            <a:r>
              <a:rPr lang="ur-PK" sz="3200" dirty="0" smtClean="0">
                <a:solidFill>
                  <a:srgbClr val="0C2F4F"/>
                </a:solidFill>
                <a:latin typeface="Jameel Noori Nastaleeq" panose="02000503000000020004" pitchFamily="2" charset="-78"/>
                <a:cs typeface="Jameel Noori Nastaleeq" panose="02000503000000020004" pitchFamily="2" charset="-78"/>
              </a:rPr>
              <a:t>ذریعہ </a:t>
            </a:r>
            <a:endParaRPr lang="ur-PK" sz="3200" dirty="0">
              <a:solidFill>
                <a:srgbClr val="0C2F4F"/>
              </a:solidFill>
              <a:latin typeface="Jameel Noori Nastaleeq" panose="02000503000000020004" pitchFamily="2" charset="-78"/>
              <a:cs typeface="Jameel Noori Nastaleeq" panose="02000503000000020004" pitchFamily="2" charset="-78"/>
            </a:endParaRPr>
          </a:p>
          <a:p>
            <a:pPr algn="r" rtl="1">
              <a:buClr>
                <a:srgbClr val="0C2F4F"/>
              </a:buClr>
              <a:buSzPct val="100000"/>
              <a:buFont typeface="Wingdings" panose="05000000000000000000" pitchFamily="2" charset="2"/>
              <a:buChar char="§"/>
            </a:pPr>
            <a:r>
              <a:rPr lang="ur-PK" sz="3200" dirty="0">
                <a:solidFill>
                  <a:srgbClr val="0C2F4F"/>
                </a:solidFill>
                <a:latin typeface="Jameel Noori Nastaleeq" panose="02000503000000020004" pitchFamily="2" charset="-78"/>
                <a:cs typeface="Jameel Noori Nastaleeq" panose="02000503000000020004" pitchFamily="2" charset="-78"/>
              </a:rPr>
              <a:t>ذکر کرنا اللہ کے ہاں پسندیدہ عمل</a:t>
            </a:r>
          </a:p>
          <a:p>
            <a:pPr algn="r" rtl="1">
              <a:buClr>
                <a:srgbClr val="0C2F4F"/>
              </a:buClr>
              <a:buSzPct val="100000"/>
              <a:buFont typeface="Wingdings" panose="05000000000000000000" pitchFamily="2" charset="2"/>
              <a:buChar char="§"/>
            </a:pPr>
            <a:r>
              <a:rPr lang="ur-PK" sz="3200" dirty="0">
                <a:solidFill>
                  <a:srgbClr val="0C2F4F"/>
                </a:solidFill>
                <a:latin typeface="Jameel Noori Nastaleeq" panose="02000503000000020004" pitchFamily="2" charset="-78"/>
                <a:cs typeface="Jameel Noori Nastaleeq" panose="02000503000000020004" pitchFamily="2" charset="-78"/>
              </a:rPr>
              <a:t> اجتماعی ذکر کرنے پر فرشتوں کا نزول</a:t>
            </a:r>
          </a:p>
          <a:p>
            <a:pPr algn="r" rtl="1">
              <a:buClr>
                <a:srgbClr val="0C2F4F"/>
              </a:buClr>
              <a:buSzPct val="100000"/>
              <a:buFont typeface="Wingdings" panose="05000000000000000000" pitchFamily="2" charset="2"/>
              <a:buChar char="§"/>
            </a:pPr>
            <a:r>
              <a:rPr lang="ur-PK" sz="3200" dirty="0">
                <a:solidFill>
                  <a:srgbClr val="0C2F4F"/>
                </a:solidFill>
                <a:latin typeface="Jameel Noori Nastaleeq" panose="02000503000000020004" pitchFamily="2" charset="-78"/>
                <a:cs typeface="Jameel Noori Nastaleeq" panose="02000503000000020004" pitchFamily="2" charset="-78"/>
              </a:rPr>
              <a:t>  ذکر کرنا اللہ کے عذاب سے نجات کا باعثِ</a:t>
            </a:r>
          </a:p>
          <a:p>
            <a:endParaRPr lang="ur-PK" sz="3200" dirty="0"/>
          </a:p>
        </p:txBody>
      </p:sp>
      <p:pic>
        <p:nvPicPr>
          <p:cNvPr id="4" name="Picture 3">
            <a:extLst>
              <a:ext uri="{FF2B5EF4-FFF2-40B4-BE49-F238E27FC236}">
                <a16:creationId xmlns:a16="http://schemas.microsoft.com/office/drawing/2014/main" id="{883E32CB-1CB2-4BC6-97C1-57CC0D9F680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95535" y="5725235"/>
            <a:ext cx="9239535" cy="1132765"/>
          </a:xfrm>
          <a:prstGeom prst="rect">
            <a:avLst/>
          </a:prstGeom>
        </p:spPr>
      </p:pic>
      <p:sp>
        <p:nvSpPr>
          <p:cNvPr id="5" name="Rounded Rectangle 4">
            <a:extLst>
              <a:ext uri="{FF2B5EF4-FFF2-40B4-BE49-F238E27FC236}">
                <a16:creationId xmlns:a16="http://schemas.microsoft.com/office/drawing/2014/main" id="{439EADFD-46A9-48E1-A0C7-E49D175E7073}"/>
              </a:ext>
            </a:extLst>
          </p:cNvPr>
          <p:cNvSpPr/>
          <p:nvPr/>
        </p:nvSpPr>
        <p:spPr>
          <a:xfrm>
            <a:off x="6327912" y="127973"/>
            <a:ext cx="2816088" cy="817647"/>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ur-PK" sz="4000" b="0" i="0" u="none" strike="noStrike" kern="1200" cap="none" spc="0" normalizeH="0" baseline="0" noProof="0" dirty="0">
                <a:ln>
                  <a:noFill/>
                </a:ln>
                <a:solidFill>
                  <a:prstClr val="white"/>
                </a:solidFill>
                <a:effectLst/>
                <a:uLnTx/>
                <a:uFillTx/>
                <a:latin typeface="Jameel Noori Nastaleeq" panose="02000503000000020004" pitchFamily="2" charset="-78"/>
                <a:ea typeface="+mn-ea"/>
                <a:cs typeface="Jameel Noori Nastaleeq" panose="02000503000000020004" pitchFamily="2" charset="-78"/>
              </a:rPr>
              <a:t>حدیث نمبر6</a:t>
            </a:r>
            <a:endParaRPr kumimoji="0" lang="en-US" sz="4000" b="0" i="0" u="none" strike="noStrike" kern="1200" cap="none" spc="0" normalizeH="0" baseline="0" noProof="0" dirty="0">
              <a:ln>
                <a:noFill/>
              </a:ln>
              <a:solidFill>
                <a:prstClr val="white"/>
              </a:solidFill>
              <a:effectLst/>
              <a:uLnTx/>
              <a:uFillTx/>
              <a:latin typeface="Jameel Noori Nastaleeq" panose="02000503000000020004" pitchFamily="2" charset="-78"/>
              <a:ea typeface="+mn-ea"/>
              <a:cs typeface="Jameel Noori Nastaleeq" panose="02000503000000020004" pitchFamily="2" charset="-78"/>
            </a:endParaRPr>
          </a:p>
        </p:txBody>
      </p:sp>
    </p:spTree>
    <p:extLst>
      <p:ext uri="{BB962C8B-B14F-4D97-AF65-F5344CB8AC3E}">
        <p14:creationId xmlns:p14="http://schemas.microsoft.com/office/powerpoint/2010/main" val="2072527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6B02E44-007F-4224-8859-6DD74A966F0E}"/>
              </a:ext>
            </a:extLst>
          </p:cNvPr>
          <p:cNvSpPr>
            <a:spLocks noGrp="1"/>
          </p:cNvSpPr>
          <p:nvPr>
            <p:ph idx="1"/>
          </p:nvPr>
        </p:nvSpPr>
        <p:spPr>
          <a:xfrm>
            <a:off x="1524000" y="1287519"/>
            <a:ext cx="6804992" cy="4437716"/>
          </a:xfrm>
        </p:spPr>
        <p:txBody>
          <a:bodyPr>
            <a:normAutofit/>
          </a:bodyPr>
          <a:lstStyle/>
          <a:p>
            <a:pPr marL="0" indent="0" algn="r" rtl="1">
              <a:buClr>
                <a:srgbClr val="0C2F4F"/>
              </a:buClr>
              <a:buSzPct val="100000"/>
              <a:buNone/>
            </a:pPr>
            <a:r>
              <a:rPr lang="ur-PK" sz="2800" b="1" u="sng" dirty="0">
                <a:solidFill>
                  <a:srgbClr val="C00000"/>
                </a:solidFill>
                <a:latin typeface="Jameel Noori Nastaleeq" panose="02000503000000020004" pitchFamily="2" charset="-78"/>
                <a:cs typeface="Jameel Noori Nastaleeq" panose="02000503000000020004" pitchFamily="2" charset="-78"/>
              </a:rPr>
              <a:t>مذکورہ حدیث  کے ذکر کا اجر و ثواب</a:t>
            </a:r>
          </a:p>
          <a:p>
            <a:pPr marL="0" indent="0" algn="ctr">
              <a:buNone/>
            </a:pPr>
            <a:r>
              <a:rPr lang="ur-PK" sz="2600" dirty="0" smtClean="0">
                <a:solidFill>
                  <a:srgbClr val="0C2F4F"/>
                </a:solidFill>
                <a:latin typeface="Calibri" panose="020F0502020204030204" pitchFamily="34" charset="0"/>
                <a:ea typeface="Calibri" panose="020F0502020204030204" pitchFamily="34" charset="0"/>
                <a:cs typeface="Al_Mushaf" panose="02000000000000000000" pitchFamily="2" charset="-78"/>
              </a:rPr>
              <a:t>کَلِمَتَانِ </a:t>
            </a:r>
            <a:r>
              <a:rPr lang="ur-PK" sz="2600" dirty="0">
                <a:solidFill>
                  <a:srgbClr val="0C2F4F"/>
                </a:solidFill>
                <a:latin typeface="Calibri" panose="020F0502020204030204" pitchFamily="34" charset="0"/>
                <a:ea typeface="Calibri" panose="020F0502020204030204" pitchFamily="34" charset="0"/>
                <a:cs typeface="Al_Mushaf" panose="02000000000000000000" pitchFamily="2" charset="-78"/>
              </a:rPr>
              <a:t>خَفِیْفَتَانِ عَلَی اللِّسَانِ ثَقِیْلَتَانِ فِی الْمِیْزَانِ حَبِیْبَتَانِ اِلَی الرَّحْمٰنِ  سُبْحَانَ اللہِ وَبِحَمْدِہٖ سُبْحَانَ اللہِ </a:t>
            </a:r>
            <a:r>
              <a:rPr lang="ur-PK" sz="2600" dirty="0" smtClean="0">
                <a:solidFill>
                  <a:srgbClr val="0C2F4F"/>
                </a:solidFill>
                <a:latin typeface="Calibri" panose="020F0502020204030204" pitchFamily="34" charset="0"/>
                <a:ea typeface="Calibri" panose="020F0502020204030204" pitchFamily="34" charset="0"/>
                <a:cs typeface="Al_Mushaf" panose="02000000000000000000" pitchFamily="2" charset="-78"/>
              </a:rPr>
              <a:t>الْعَظِیْمِ</a:t>
            </a:r>
            <a:endParaRPr lang="ur-PK" sz="2600" dirty="0">
              <a:solidFill>
                <a:srgbClr val="0C2F4F"/>
              </a:solidFill>
              <a:latin typeface="Calibri" panose="020F0502020204030204" pitchFamily="34" charset="0"/>
              <a:ea typeface="Calibri" panose="020F0502020204030204" pitchFamily="34" charset="0"/>
              <a:cs typeface="Arial" panose="020B0604020202020204" pitchFamily="34" charset="0"/>
            </a:endParaRPr>
          </a:p>
          <a:p>
            <a:pPr marL="0" indent="0" algn="ctr">
              <a:buNone/>
            </a:pPr>
            <a:r>
              <a:rPr lang="ur-PK" sz="2000" dirty="0" smtClean="0">
                <a:solidFill>
                  <a:srgbClr val="0C2F4F"/>
                </a:solidFill>
                <a:latin typeface="Jameel Noori Nastaleeq" panose="02000503000000020004" pitchFamily="2" charset="-78"/>
                <a:cs typeface="Jameel Noori Nastaleeq" panose="02000503000000020004" pitchFamily="2" charset="-78"/>
              </a:rPr>
              <a:t> </a:t>
            </a:r>
            <a:r>
              <a:rPr lang="ur-PK" sz="2000" dirty="0">
                <a:solidFill>
                  <a:srgbClr val="0C2F4F"/>
                </a:solidFill>
                <a:latin typeface="Jameel Noori Nastaleeq" panose="02000503000000020004" pitchFamily="2" charset="-78"/>
                <a:cs typeface="Jameel Noori Nastaleeq" panose="02000503000000020004" pitchFamily="2" charset="-78"/>
              </a:rPr>
              <a:t>"</a:t>
            </a:r>
            <a:r>
              <a:rPr lang="ur-PK" sz="2000" dirty="0">
                <a:solidFill>
                  <a:srgbClr val="0C2F4F"/>
                </a:solidFill>
                <a:latin typeface="Calibri" panose="020F0502020204030204" pitchFamily="34" charset="0"/>
                <a:ea typeface="Calibri" panose="020F0502020204030204" pitchFamily="34" charset="0"/>
                <a:cs typeface="Jameel Noori Nastaleeq" panose="02000503000000020004" pitchFamily="2" charset="-78"/>
              </a:rPr>
              <a:t>دو کلمات ایسے ہیں  جنہیں زبان سے کہنا بہت آسان ہے،میزان اعمال میں بہت وزنی ہیں ، رب رحمان کو بہت محبوب ہیں۔ سبحان اللہ وبحمدہ سبحان اللہ العظیم</a:t>
            </a:r>
            <a:r>
              <a:rPr lang="ur-PK" sz="2000" dirty="0">
                <a:solidFill>
                  <a:srgbClr val="0C2F4F"/>
                </a:solidFill>
                <a:latin typeface="Calibri" panose="020F0502020204030204" pitchFamily="34" charset="0"/>
                <a:ea typeface="Calibri" panose="020F0502020204030204" pitchFamily="34" charset="0"/>
                <a:cs typeface="Arial" panose="020B0604020202020204" pitchFamily="34" charset="0"/>
              </a:rPr>
              <a:t>"</a:t>
            </a:r>
            <a:r>
              <a:rPr lang="ur-PK" sz="1600" dirty="0">
                <a:solidFill>
                  <a:srgbClr val="0C2F4F"/>
                </a:solidFill>
                <a:latin typeface="Calibri" panose="020F0502020204030204" pitchFamily="34" charset="0"/>
                <a:ea typeface="Calibri" panose="020F0502020204030204" pitchFamily="34" charset="0"/>
                <a:cs typeface="Jameel Noori Nastaleeq" panose="02000503000000020004" pitchFamily="2" charset="-78"/>
              </a:rPr>
              <a:t>(صحیح بخاری 6682</a:t>
            </a:r>
            <a:r>
              <a:rPr lang="ur-PK" sz="1600" dirty="0" smtClean="0">
                <a:solidFill>
                  <a:srgbClr val="0C2F4F"/>
                </a:solidFill>
                <a:latin typeface="Calibri" panose="020F0502020204030204" pitchFamily="34" charset="0"/>
                <a:ea typeface="Calibri" panose="020F0502020204030204" pitchFamily="34" charset="0"/>
                <a:cs typeface="Jameel Noori Nastaleeq" panose="02000503000000020004" pitchFamily="2" charset="-78"/>
              </a:rPr>
              <a:t>)</a:t>
            </a:r>
          </a:p>
          <a:p>
            <a:pPr marL="0" indent="0" algn="ctr">
              <a:buNone/>
            </a:pPr>
            <a:endParaRPr lang="en-US" sz="1600" dirty="0">
              <a:solidFill>
                <a:srgbClr val="0C2F4F"/>
              </a:solidFill>
              <a:latin typeface="Calibri" panose="020F0502020204030204" pitchFamily="34" charset="0"/>
              <a:ea typeface="Calibri" panose="020F0502020204030204" pitchFamily="34" charset="0"/>
              <a:cs typeface="Arial" panose="020B0604020202020204" pitchFamily="34" charset="0"/>
            </a:endParaRPr>
          </a:p>
          <a:p>
            <a:pPr>
              <a:buClr>
                <a:srgbClr val="0C2F4F"/>
              </a:buClr>
              <a:buSzPct val="100000"/>
            </a:pPr>
            <a:r>
              <a:rPr lang="ur-PK" dirty="0">
                <a:solidFill>
                  <a:srgbClr val="0C2F4F"/>
                </a:solidFill>
                <a:latin typeface="Jameel Noori Nastaleeq" panose="02000503000000020004" pitchFamily="2" charset="-78"/>
                <a:cs typeface="Jameel Noori Nastaleeq" panose="02000503000000020004" pitchFamily="2" charset="-78"/>
              </a:rPr>
              <a:t>قیامت کے دن ذکر نہ کر نے پر انسان کا حسرت کرنا</a:t>
            </a:r>
          </a:p>
          <a:p>
            <a:pPr marL="0" indent="0" algn="ctr" rtl="1">
              <a:buClr>
                <a:srgbClr val="0C2F4F"/>
              </a:buClr>
              <a:buSzPct val="100000"/>
              <a:buNone/>
            </a:pPr>
            <a:r>
              <a:rPr lang="ur-PK" b="1" dirty="0">
                <a:solidFill>
                  <a:srgbClr val="C00000"/>
                </a:solidFill>
                <a:latin typeface="Jameel Noori Nastaleeq" panose="02000503000000020004" pitchFamily="2" charset="-78"/>
                <a:cs typeface="Jameel Noori Nastaleeq" panose="02000503000000020004" pitchFamily="2" charset="-78"/>
              </a:rPr>
              <a:t>حاصل </a:t>
            </a:r>
            <a:r>
              <a:rPr lang="ur-PK" b="1" dirty="0" smtClean="0">
                <a:solidFill>
                  <a:srgbClr val="C00000"/>
                </a:solidFill>
                <a:latin typeface="Jameel Noori Nastaleeq" panose="02000503000000020004" pitchFamily="2" charset="-78"/>
                <a:cs typeface="Jameel Noori Nastaleeq" panose="02000503000000020004" pitchFamily="2" charset="-78"/>
              </a:rPr>
              <a:t>کلام۔۔۔ </a:t>
            </a:r>
            <a:r>
              <a:rPr lang="ur-PK" b="1" dirty="0">
                <a:solidFill>
                  <a:srgbClr val="C00000"/>
                </a:solidFill>
                <a:latin typeface="Jameel Noori Nastaleeq" panose="02000503000000020004" pitchFamily="2" charset="-78"/>
                <a:cs typeface="Jameel Noori Nastaleeq" panose="02000503000000020004" pitchFamily="2" charset="-78"/>
              </a:rPr>
              <a:t>دن رات اپنی زبان کو اللہ کے </a:t>
            </a:r>
            <a:r>
              <a:rPr lang="ur-PK" b="1" dirty="0" smtClean="0">
                <a:solidFill>
                  <a:srgbClr val="C00000"/>
                </a:solidFill>
                <a:latin typeface="Jameel Noori Nastaleeq" panose="02000503000000020004" pitchFamily="2" charset="-78"/>
                <a:cs typeface="Jameel Noori Nastaleeq" panose="02000503000000020004" pitchFamily="2" charset="-78"/>
              </a:rPr>
              <a:t>ذکر </a:t>
            </a:r>
            <a:r>
              <a:rPr lang="ur-PK" b="1" dirty="0">
                <a:solidFill>
                  <a:srgbClr val="C00000"/>
                </a:solidFill>
                <a:latin typeface="Jameel Noori Nastaleeq" panose="02000503000000020004" pitchFamily="2" charset="-78"/>
                <a:cs typeface="Jameel Noori Nastaleeq" panose="02000503000000020004" pitchFamily="2" charset="-78"/>
              </a:rPr>
              <a:t>سے تر رکھیں</a:t>
            </a:r>
            <a:endParaRPr lang="en-US" b="1" dirty="0">
              <a:solidFill>
                <a:srgbClr val="C00000"/>
              </a:solidFill>
              <a:latin typeface="Jameel Noori Nastaleeq" panose="02000503000000020004" pitchFamily="2" charset="-78"/>
              <a:cs typeface="Jameel Noori Nastaleeq" panose="02000503000000020004" pitchFamily="2" charset="-78"/>
            </a:endParaRPr>
          </a:p>
          <a:p>
            <a:endParaRPr lang="en-US" dirty="0"/>
          </a:p>
        </p:txBody>
      </p:sp>
      <p:sp>
        <p:nvSpPr>
          <p:cNvPr id="4" name="Rounded Rectangle 4">
            <a:extLst>
              <a:ext uri="{FF2B5EF4-FFF2-40B4-BE49-F238E27FC236}">
                <a16:creationId xmlns:a16="http://schemas.microsoft.com/office/drawing/2014/main" id="{75A06996-7902-4EEC-A1CE-6044FE585820}"/>
              </a:ext>
            </a:extLst>
          </p:cNvPr>
          <p:cNvSpPr/>
          <p:nvPr/>
        </p:nvSpPr>
        <p:spPr>
          <a:xfrm>
            <a:off x="6327912" y="127973"/>
            <a:ext cx="2816088" cy="817647"/>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ur-PK" sz="4000" b="0" i="0" u="none" strike="noStrike" kern="1200" cap="none" spc="0" normalizeH="0" baseline="0" noProof="0" dirty="0">
                <a:ln>
                  <a:noFill/>
                </a:ln>
                <a:solidFill>
                  <a:prstClr val="white"/>
                </a:solidFill>
                <a:effectLst/>
                <a:uLnTx/>
                <a:uFillTx/>
                <a:latin typeface="Jameel Noori Nastaleeq" panose="02000503000000020004" pitchFamily="2" charset="-78"/>
                <a:ea typeface="+mn-ea"/>
                <a:cs typeface="Jameel Noori Nastaleeq" panose="02000503000000020004" pitchFamily="2" charset="-78"/>
              </a:rPr>
              <a:t>حدیث نمبر6</a:t>
            </a:r>
            <a:endParaRPr kumimoji="0" lang="en-US" sz="4000" b="0" i="0" u="none" strike="noStrike" kern="1200" cap="none" spc="0" normalizeH="0" baseline="0" noProof="0" dirty="0">
              <a:ln>
                <a:noFill/>
              </a:ln>
              <a:solidFill>
                <a:prstClr val="white"/>
              </a:solidFill>
              <a:effectLst/>
              <a:uLnTx/>
              <a:uFillTx/>
              <a:latin typeface="Jameel Noori Nastaleeq" panose="02000503000000020004" pitchFamily="2" charset="-78"/>
              <a:ea typeface="+mn-ea"/>
              <a:cs typeface="Jameel Noori Nastaleeq" panose="02000503000000020004" pitchFamily="2" charset="-78"/>
            </a:endParaRPr>
          </a:p>
        </p:txBody>
      </p:sp>
      <p:pic>
        <p:nvPicPr>
          <p:cNvPr id="5" name="Picture 4">
            <a:extLst>
              <a:ext uri="{FF2B5EF4-FFF2-40B4-BE49-F238E27FC236}">
                <a16:creationId xmlns:a16="http://schemas.microsoft.com/office/drawing/2014/main" id="{2C494252-831A-4630-88B0-5306C315D55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95535" y="5725235"/>
            <a:ext cx="9239535" cy="1132765"/>
          </a:xfrm>
          <a:prstGeom prst="rect">
            <a:avLst/>
          </a:prstGeom>
        </p:spPr>
      </p:pic>
    </p:spTree>
    <p:extLst>
      <p:ext uri="{BB962C8B-B14F-4D97-AF65-F5344CB8AC3E}">
        <p14:creationId xmlns:p14="http://schemas.microsoft.com/office/powerpoint/2010/main" val="79570062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EBEBEB"/>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emplate>Parallax</Template>
  <TotalTime>194</TotalTime>
  <Words>930</Words>
  <Application>Microsoft Office PowerPoint</Application>
  <PresentationFormat>On-screen Show (4:3)</PresentationFormat>
  <Paragraphs>151</Paragraphs>
  <Slides>29</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29</vt:i4>
      </vt:variant>
    </vt:vector>
  </HeadingPairs>
  <TitlesOfParts>
    <vt:vector size="38" baseType="lpstr">
      <vt:lpstr>_PDMS_Nowshera</vt:lpstr>
      <vt:lpstr>Al_Mushaf</vt:lpstr>
      <vt:lpstr>Arial</vt:lpstr>
      <vt:lpstr>Calibri</vt:lpstr>
      <vt:lpstr>Corbel</vt:lpstr>
      <vt:lpstr>Jameel Noori Nastaleeq</vt:lpstr>
      <vt:lpstr>Tahoma</vt:lpstr>
      <vt:lpstr>Wingdings</vt:lpstr>
      <vt:lpstr>Parallax</vt:lpstr>
      <vt:lpstr>PowerPoint Presentation</vt:lpstr>
      <vt:lpstr>   قَالَ رَسُوْلُ اللہِ ﷺ  ذَاقَ طَعْمَ الْاِیْمَانِ مَنْ رَضِیَ بِاللہِ رَبًّا وَّبِالْاِسْلَامِ دِیْنًا وَّبِمُحَمَّدٍ رَّسُوْلًا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zia</dc:creator>
  <cp:lastModifiedBy>DELL</cp:lastModifiedBy>
  <cp:revision>23</cp:revision>
  <dcterms:created xsi:type="dcterms:W3CDTF">2021-09-28T06:12:57Z</dcterms:created>
  <dcterms:modified xsi:type="dcterms:W3CDTF">2021-09-29T09:33:40Z</dcterms:modified>
</cp:coreProperties>
</file>