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8" r:id="rId10"/>
    <p:sldId id="269" r:id="rId11"/>
    <p:sldId id="266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7" d="100"/>
          <a:sy n="57" d="100"/>
        </p:scale>
        <p:origin x="180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422377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57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7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61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395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189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47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183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0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479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07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04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00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87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40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62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F5CDB63-EE38-46A2-9188-91CA90F58EA5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72C698-B006-4355-BAE7-994C563DA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3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fheemonline.com/tafseer.asp?s=040&amp;h=82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1877" y="1152943"/>
            <a:ext cx="83621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400" dirty="0" smtClean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آن لائن تفہیم و تحفیظ </a:t>
            </a:r>
          </a:p>
          <a:p>
            <a:pPr algn="ctr" rtl="1">
              <a:lnSpc>
                <a:spcPct val="150000"/>
              </a:lnSpc>
            </a:pPr>
            <a:r>
              <a:rPr lang="ur-PK" sz="4400" dirty="0" smtClean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حدیث کورس</a:t>
            </a:r>
            <a:endParaRPr lang="en-US" sz="4400" dirty="0">
              <a:solidFill>
                <a:srgbClr val="002060"/>
              </a:solidFill>
              <a:latin typeface="_PDMS_Nowshera" panose="00000400000000000000" pitchFamily="2" charset="-78"/>
              <a:cs typeface="_PDMS_Nowshera" panose="000004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614526" y="3735101"/>
            <a:ext cx="2816088" cy="1265518"/>
          </a:xfrm>
          <a:prstGeom prst="roundRect">
            <a:avLst/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14526" y="3871366"/>
            <a:ext cx="2816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60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کلاس نمبر 2</a:t>
            </a:r>
            <a:endParaRPr lang="en-US" sz="60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14526" y="5063050"/>
            <a:ext cx="2816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3200" dirty="0" smtClean="0">
                <a:solidFill>
                  <a:srgbClr val="0C2F4F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معلمہ شازیہ رشید</a:t>
            </a:r>
            <a:endParaRPr lang="en-US" sz="3200" dirty="0">
              <a:solidFill>
                <a:srgbClr val="0C2F4F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3463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5705" y="1346386"/>
            <a:ext cx="70874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4000" dirty="0">
                <a:solidFill>
                  <a:srgbClr val="C0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قَالَ رَسُوْلُ اللہِ ﷺ </a:t>
            </a:r>
            <a:endParaRPr lang="en-US" sz="4000" dirty="0">
              <a:solidFill>
                <a:srgbClr val="C00000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  <a:p>
            <a:pPr algn="ctr" rtl="1"/>
            <a:r>
              <a:rPr lang="ur-PK" sz="4000" dirty="0">
                <a:latin typeface="Al_Mushaf" panose="02000000000000000000" pitchFamily="2" charset="-78"/>
                <a:cs typeface="Al_Mushaf" panose="02000000000000000000" pitchFamily="2" charset="-78"/>
              </a:rPr>
              <a:t>اِذَا دَخَلَ شَھْرُ رَمَضَانَ  فُتِحَتْ اَبْوَابُ السَّمَاءِ وَغُلِّقَتْ اَبْوَابُ جَھَنَّمَ  وَسُلْسِلَتِ الشَّیَاطِیْنُ</a:t>
            </a:r>
            <a:endParaRPr lang="en-US" sz="4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97526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9092" y="3749996"/>
            <a:ext cx="73000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2800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رسول اللہﷺ نے فرمایا</a:t>
            </a:r>
            <a:endParaRPr lang="en-US" sz="2800" dirty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algn="ctr" rtl="1"/>
            <a:r>
              <a:rPr lang="ur-PK" sz="3200" dirty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جب رمضان آتا ہے تو آسمان کے دروازے چوپٹ کھول دئیے جاتے ہیں اور </a:t>
            </a:r>
            <a:r>
              <a:rPr lang="ur-PK" sz="3200" dirty="0" smtClean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جہنم </a:t>
            </a:r>
            <a:r>
              <a:rPr lang="ur-PK" sz="3200" dirty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کے دروازے اچھی طرح بند کر دئیے جاتے ہیں اور شیاطین کو پابند سلاسل کر دیا جاتا ہے۔</a:t>
            </a:r>
            <a:endParaRPr lang="en-US" sz="3200" dirty="0"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ur-PK" sz="1600" dirty="0" smtClean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(</a:t>
            </a:r>
            <a:r>
              <a:rPr lang="ur-PK" sz="1600" dirty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صحیح بخاری </a:t>
            </a:r>
            <a:r>
              <a:rPr lang="ur-PK" sz="1600" dirty="0" smtClean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1899)</a:t>
            </a:r>
            <a:endParaRPr lang="en-US" sz="1600" dirty="0"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722532" y="106214"/>
            <a:ext cx="2421467" cy="578389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27912" y="161383"/>
            <a:ext cx="21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</a:t>
            </a:r>
            <a:r>
              <a:rPr lang="ur-PK" sz="2800" dirty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3</a:t>
            </a:r>
            <a:endParaRPr lang="en-US" sz="28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81288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35896" y="1139096"/>
            <a:ext cx="45257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4800" b="1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روزے کی فرضیت و مقصد </a:t>
            </a:r>
            <a:endParaRPr lang="en-US" sz="4800" b="1" dirty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59059" y="2467821"/>
            <a:ext cx="593034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3200" dirty="0">
                <a:solidFill>
                  <a:srgbClr val="000000"/>
                </a:solidFill>
                <a:latin typeface="noorehira" panose="02000000000000000000" pitchFamily="2" charset="-78"/>
                <a:cs typeface="noorehira" panose="02000000000000000000" pitchFamily="2" charset="-78"/>
              </a:rPr>
              <a:t>یٰۤاَیُّہَا الَّذِیۡنَ اٰمَنُوۡا کُتِبَ عَلَیۡکُمُ الصِّیَامُ کَمَا کُتِبَ عَلَی الَّذِیۡنَ مِنۡ قَبۡلِکُمۡ لَعَلَّکُمۡ تَتَّقُوۡنَ 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1559059" y="4319767"/>
            <a:ext cx="59303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2800" dirty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اے لوگو جو ایمان لائے ہو ، تم پر روزے فرض کر دیے گئے ، جس طرح تم سے پہلے انبیا کے پیرووں پر فرض کیے گئے تھے ۔ اس سے توقع ہے کہ تم میں تقویٰ کی صفت پیدا </a:t>
            </a:r>
            <a:r>
              <a:rPr lang="ur-PK" sz="2800" dirty="0" smtClean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ہوگی۔(البقرہ 183)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6722532" y="106214"/>
            <a:ext cx="2421467" cy="578389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27912" y="161383"/>
            <a:ext cx="21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</a:t>
            </a:r>
            <a:r>
              <a:rPr lang="ur-PK" sz="2800" dirty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3</a:t>
            </a:r>
            <a:endParaRPr lang="en-US" sz="28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022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327912" y="1833411"/>
            <a:ext cx="2133700" cy="724257"/>
          </a:xfrm>
          <a:prstGeom prst="roundRect">
            <a:avLst>
              <a:gd name="adj" fmla="val 22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298094" y="1859120"/>
            <a:ext cx="22092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3600" dirty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تقوی کا  لفظی مفہوم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99966" y="1833411"/>
            <a:ext cx="10054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خوف</a:t>
            </a:r>
            <a:endParaRPr lang="en-US" sz="4800" dirty="0"/>
          </a:p>
        </p:txBody>
      </p:sp>
      <p:sp>
        <p:nvSpPr>
          <p:cNvPr id="10" name="Rounded Rectangle 9"/>
          <p:cNvSpPr/>
          <p:nvPr/>
        </p:nvSpPr>
        <p:spPr>
          <a:xfrm>
            <a:off x="6327912" y="2951871"/>
            <a:ext cx="2133700" cy="724257"/>
          </a:xfrm>
          <a:prstGeom prst="roundRect">
            <a:avLst>
              <a:gd name="adj" fmla="val 22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370229" y="3048765"/>
            <a:ext cx="20649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تقوی کا اصطلاحی مفہوم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6285" y="2801060"/>
            <a:ext cx="50290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تقوی انسان کے اندر کےاس  محاسب کا نام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 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جو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اس کو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ہر قدم پر اللہ تعالیٰ کی نافرمانی سے روکتا ہےاور نیکی کے راستے کی طرف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راہنمائی کرتا ہے۔</a:t>
            </a:r>
            <a:endParaRPr lang="ur-PK" sz="3200" dirty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722532" y="106214"/>
            <a:ext cx="2421467" cy="578389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327912" y="161383"/>
            <a:ext cx="21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</a:t>
            </a:r>
            <a:r>
              <a:rPr lang="ur-PK" sz="2800" dirty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3</a:t>
            </a:r>
            <a:endParaRPr lang="en-US" sz="28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344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3669" y="1235039"/>
            <a:ext cx="73284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4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رمضان تقوی کا </a:t>
            </a: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مہینہ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  رمضان </a:t>
            </a:r>
            <a:r>
              <a:rPr lang="ur-PK" sz="4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نیکیوں کا موسم </a:t>
            </a: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بہار</a:t>
            </a:r>
          </a:p>
          <a:p>
            <a:pPr algn="ctr" rtl="1">
              <a:lnSpc>
                <a:spcPct val="150000"/>
              </a:lnSpc>
            </a:pPr>
            <a:r>
              <a:rPr lang="ur-PK" sz="4800" dirty="0">
                <a:solidFill>
                  <a:srgbClr val="C0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فُتِحَتْ اَبْوَابُ السَّمَاءِ </a:t>
            </a:r>
            <a:endParaRPr lang="ur-PK" sz="4800" dirty="0" smtClean="0">
              <a:solidFill>
                <a:srgbClr val="C00000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</a:t>
            </a:r>
            <a:r>
              <a:rPr lang="ur-PK" sz="4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جنت ورحمت کے دروازے کھولے جاتے ہیں</a:t>
            </a:r>
            <a:endParaRPr lang="en-US" sz="4800" dirty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722532" y="106214"/>
            <a:ext cx="2421467" cy="578389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27912" y="161383"/>
            <a:ext cx="21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</a:t>
            </a:r>
            <a:r>
              <a:rPr lang="ur-PK" sz="2800" dirty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3</a:t>
            </a:r>
            <a:endParaRPr lang="en-US" sz="28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98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64266" y="1180447"/>
            <a:ext cx="58984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جہنم کے دروازے بند کر دیے جاتے ہیں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۔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برائی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کےامکانات کم رہ جاتے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ہیں۔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شیاطین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باندھ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دیئے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جاتے 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ہیں۔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شیطان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کی کارروائی رک جاتی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غافل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لوگ اس ماہ میں بھی نیکی سے محروم ہو تے ہیں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۔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سکتہ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کے مریض کی مثال</a:t>
            </a:r>
            <a:endParaRPr lang="en-US" sz="3200" dirty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722532" y="106214"/>
            <a:ext cx="2421467" cy="578389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27912" y="161383"/>
            <a:ext cx="21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</a:t>
            </a:r>
            <a:r>
              <a:rPr lang="ur-PK" sz="2800" dirty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3</a:t>
            </a:r>
            <a:endParaRPr lang="en-US" sz="28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5628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1825" y="1425898"/>
            <a:ext cx="76973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4000" dirty="0">
                <a:solidFill>
                  <a:srgbClr val="C0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قَالَ رَسُوْلُ اللہِ ﷺ </a:t>
            </a:r>
            <a:endParaRPr lang="en-US" sz="4000" dirty="0">
              <a:solidFill>
                <a:srgbClr val="C00000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  <a:p>
            <a:pPr algn="ctr" rtl="1"/>
            <a:r>
              <a:rPr lang="ur-PK" sz="4000" dirty="0">
                <a:latin typeface="Al_Mushaf" panose="02000000000000000000" pitchFamily="2" charset="-78"/>
                <a:cs typeface="Al_Mushaf" panose="02000000000000000000" pitchFamily="2" charset="-78"/>
              </a:rPr>
              <a:t>لَیْسَ شَیْءٌ اَکْرَمُ عَلَی اللہِ </a:t>
            </a:r>
            <a:r>
              <a:rPr lang="ur-PK" sz="4000" dirty="0" smtClean="0">
                <a:latin typeface="Al_Mushaf" panose="02000000000000000000" pitchFamily="2" charset="-78"/>
                <a:cs typeface="Al_Mushaf" panose="02000000000000000000" pitchFamily="2" charset="-78"/>
              </a:rPr>
              <a:t>تَعَالٰی </a:t>
            </a:r>
            <a:r>
              <a:rPr lang="ur-PK" sz="4000" dirty="0">
                <a:latin typeface="Al_Mushaf" panose="02000000000000000000" pitchFamily="2" charset="-78"/>
                <a:cs typeface="Al_Mushaf" panose="02000000000000000000" pitchFamily="2" charset="-78"/>
              </a:rPr>
              <a:t>مِنَ الدُّعَآءِ</a:t>
            </a:r>
            <a:endParaRPr lang="en-US" sz="4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9092" y="3749996"/>
            <a:ext cx="730006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2800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رسول اللہﷺ نے فرمایا</a:t>
            </a:r>
            <a:endParaRPr lang="en-US" sz="2800" dirty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algn="ctr" rtl="1"/>
            <a:r>
              <a:rPr lang="ur-PK" sz="3600" dirty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اللہ کے نزدیک دعا سے بڑھ کر قابلِ عزت کوئی چیز نہیں</a:t>
            </a:r>
            <a:endParaRPr lang="en-US" sz="3600" dirty="0"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ur-PK" dirty="0" smtClean="0"/>
              <a:t> </a:t>
            </a:r>
            <a:r>
              <a:rPr lang="ur-PK" sz="1600" dirty="0" smtClean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(سنن ابن ماجہ 3829)</a:t>
            </a:r>
            <a:endParaRPr lang="en-US" sz="1600" dirty="0"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722532" y="106214"/>
            <a:ext cx="2421467" cy="578389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27912" y="161383"/>
            <a:ext cx="21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</a:t>
            </a:r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4</a:t>
            </a:r>
            <a:endParaRPr lang="en-US" sz="28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1733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30133" y="1050373"/>
            <a:ext cx="478038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3600" b="1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دعا کی اہمیت وفضیلت قرآن کی روشنی میں</a:t>
            </a:r>
            <a:endParaRPr lang="en-US" sz="3600" b="1" dirty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980" y="2527835"/>
            <a:ext cx="75905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ur-PK" sz="3200" dirty="0">
                <a:solidFill>
                  <a:srgbClr val="000000"/>
                </a:solidFill>
                <a:latin typeface="noorehira" panose="02000000000000000000" pitchFamily="2" charset="-78"/>
                <a:cs typeface="noorehira" panose="02000000000000000000" pitchFamily="2" charset="-78"/>
              </a:rPr>
              <a:t>وَ اِذَا سَاَلَکَ عِبَادِیۡ عَنِّیۡ فَاِنِّیۡ قَرِیۡبٌ ؕ اُجِیۡبُ دَعۡوَۃَ الدَّاعِ اِذَا دَعَانِ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1329656" y="3735992"/>
            <a:ext cx="73711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2800" dirty="0" smtClean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1ور </a:t>
            </a:r>
            <a:r>
              <a:rPr lang="ur-PK" sz="2800" dirty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اے نبیؐ ، میرے بندے اگر تم سے میرے متعلق پوچھیں، تو اُ نھیں بتا دو کہ میں اُن سے قریب ہی ہوں۔پکارنے والا جب مجھے پکارتا ہے ، میں اُس کی پکار سنتا اور جواب دیتا </a:t>
            </a:r>
            <a:r>
              <a:rPr lang="ur-PK" sz="2800" dirty="0" smtClean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ہوں۔ (البقرہ 186)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6722532" y="106214"/>
            <a:ext cx="2421467" cy="578389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27912" y="161383"/>
            <a:ext cx="21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</a:t>
            </a:r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4</a:t>
            </a:r>
            <a:endParaRPr lang="en-US" sz="28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2141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30133" y="1050373"/>
            <a:ext cx="478038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3600" b="1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دعا کی اہمیت وفضیلت قرآن کی روشنی میں</a:t>
            </a:r>
            <a:endParaRPr lang="en-US" sz="3600" b="1" dirty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17653" y="2788713"/>
            <a:ext cx="49359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3600" dirty="0">
                <a:solidFill>
                  <a:srgbClr val="000000"/>
                </a:solidFill>
                <a:latin typeface="noorehira" panose="02000000000000000000" pitchFamily="2" charset="-78"/>
                <a:cs typeface="noorehira" panose="02000000000000000000" pitchFamily="2" charset="-78"/>
              </a:rPr>
              <a:t> وَ قَالَ رَبُّکُمُ ادۡعُوۡنِیۡۤ اَسۡتَجِبۡ لَکُمۡ ؕ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1864081" y="3940124"/>
            <a:ext cx="55306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ur-PK" sz="2800" dirty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تمہارا رب</a:t>
            </a:r>
            <a:r>
              <a:rPr lang="ur-PK" sz="2800" b="1" baseline="30000" dirty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  <a:hlinkClick r:id="rId3"/>
              </a:rPr>
              <a:t>82</a:t>
            </a:r>
            <a:r>
              <a:rPr lang="ur-PK" sz="2800" dirty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 کہتا ہے ’’ مجھے پکارو، میں تمہاری دعائیں قبول کروں گا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6722532" y="106214"/>
            <a:ext cx="2421467" cy="578389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27912" y="161383"/>
            <a:ext cx="21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</a:t>
            </a:r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4</a:t>
            </a:r>
            <a:endParaRPr lang="en-US" sz="28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9778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30133" y="1050373"/>
            <a:ext cx="478038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3600" b="1" dirty="0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دعا۔۔۔حدیث </a:t>
            </a:r>
            <a:r>
              <a:rPr lang="ur-PK" sz="3600" b="1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کی روشنی میں</a:t>
            </a:r>
            <a:endParaRPr lang="en-US" sz="3600" b="1" dirty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37239" y="2067235"/>
            <a:ext cx="30973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ur-PK" sz="4000" dirty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دعا مغز عبادت </a:t>
            </a:r>
            <a:r>
              <a:rPr lang="ur-PK" sz="4000" dirty="0" smtClean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</a:t>
            </a:r>
            <a:r>
              <a:rPr lang="ur-PK" dirty="0" smtClean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(ترمذی</a:t>
            </a:r>
            <a:r>
              <a:rPr lang="ur-PK" dirty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)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244280" y="3110302"/>
            <a:ext cx="3217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3600" b="1" dirty="0" err="1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انسان</a:t>
            </a:r>
            <a:r>
              <a:rPr lang="ur-PK" sz="3600" b="1" dirty="0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کی</a:t>
            </a:r>
            <a:r>
              <a:rPr lang="en-US" sz="3600" b="1" dirty="0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تخلیق</a:t>
            </a:r>
            <a:r>
              <a:rPr lang="en-US" sz="3600" b="1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کا</a:t>
            </a:r>
            <a:r>
              <a:rPr lang="en-US" sz="3600" b="1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مقصد</a:t>
            </a:r>
            <a:endParaRPr lang="ur-PK" sz="3600" b="1" dirty="0" smtClean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21549" y="3991445"/>
            <a:ext cx="53287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3600" dirty="0">
                <a:solidFill>
                  <a:srgbClr val="000000"/>
                </a:solidFill>
                <a:latin typeface="noorehira" panose="02000000000000000000" pitchFamily="2" charset="-78"/>
                <a:cs typeface="noorehira" panose="02000000000000000000" pitchFamily="2" charset="-78"/>
              </a:rPr>
              <a:t>وَ مَا خَلَقۡتُ الۡجِنَّ وَ الۡاِنۡسَ اِلَّا لِیَعۡبُدُوۡنِ 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1929731" y="4715919"/>
            <a:ext cx="522052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2800" dirty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میں نے جِن اور انسانوں کو اس کے سوا کسی کام کے لیے پیدا نہیں کیا ہے کہ وہ میری بندگی </a:t>
            </a:r>
            <a:r>
              <a:rPr lang="ur-PK" sz="2800" dirty="0" smtClean="0">
                <a:solidFill>
                  <a:srgbClr val="0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کریں۔(الذاریات 56)</a:t>
            </a:r>
            <a:endParaRPr lang="en-US" sz="2800" dirty="0"/>
          </a:p>
        </p:txBody>
      </p:sp>
      <p:sp>
        <p:nvSpPr>
          <p:cNvPr id="11" name="Rounded Rectangle 10"/>
          <p:cNvSpPr/>
          <p:nvPr/>
        </p:nvSpPr>
        <p:spPr>
          <a:xfrm>
            <a:off x="6722532" y="106214"/>
            <a:ext cx="2421467" cy="578389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327912" y="161383"/>
            <a:ext cx="21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</a:t>
            </a:r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4</a:t>
            </a:r>
            <a:endParaRPr lang="en-US" sz="28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7935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722532" y="106214"/>
            <a:ext cx="2421467" cy="578389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7912" y="161383"/>
            <a:ext cx="21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</a:t>
            </a:r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4</a:t>
            </a:r>
            <a:endParaRPr lang="en-US" sz="28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6400" y="1679875"/>
            <a:ext cx="514829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اخلاص نیت اور توجہ کے ساتھ دعا کرنا </a:t>
            </a:r>
            <a:endParaRPr lang="ur-PK" sz="3600" dirty="0" smtClean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اللہ </a:t>
            </a:r>
            <a:r>
              <a:rPr lang="ur-PK" sz="36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کی حمد وثنا سے آغاز </a:t>
            </a: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کرنا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دعا </a:t>
            </a:r>
            <a:r>
              <a:rPr lang="ur-PK" sz="36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کی ابتدا اور اختتام پر درود </a:t>
            </a: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پڑھنا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قبولیت </a:t>
            </a:r>
            <a:r>
              <a:rPr lang="ur-PK" sz="36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کے یقین کے ساتھ </a:t>
            </a: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کرنا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دوسروں </a:t>
            </a:r>
            <a:r>
              <a:rPr lang="ur-PK" sz="36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کے لئے بھی دعا کرنا</a:t>
            </a:r>
            <a:endParaRPr lang="ur-PK" sz="3600" dirty="0" smtClean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1495" y="809697"/>
            <a:ext cx="3070854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4400" b="1" u="sng" dirty="0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دعا مانگنے کے آداب</a:t>
            </a:r>
            <a:endParaRPr lang="ur-PK" sz="4400" b="1" u="sng" dirty="0" smtClean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026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722532" y="106214"/>
            <a:ext cx="2421467" cy="578389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7912" y="161383"/>
            <a:ext cx="21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</a:t>
            </a:r>
            <a:r>
              <a:rPr lang="ur-PK" sz="28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4</a:t>
            </a:r>
            <a:endParaRPr lang="en-US" sz="28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6400" y="1679875"/>
            <a:ext cx="5148294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دعا بلا کو ٹالتی </a:t>
            </a: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دعا </a:t>
            </a:r>
            <a:r>
              <a:rPr lang="ur-PK" sz="36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کی قبولیت کی </a:t>
            </a: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صورتیں۔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بندے </a:t>
            </a:r>
            <a:r>
              <a:rPr lang="ur-PK" sz="36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کی دعا کب تک قبول ہوتی </a:t>
            </a: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ہے؟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ہر </a:t>
            </a:r>
            <a:r>
              <a:rPr lang="ur-PK" sz="36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حاجت اللہ سے مانگنی </a:t>
            </a: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چاہئے۔</a:t>
            </a:r>
            <a:endParaRPr lang="ur-PK" sz="3600" dirty="0" smtClean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61429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23</TotalTime>
  <Words>507</Words>
  <Application>Microsoft Office PowerPoint</Application>
  <PresentationFormat>On-screen Show (4:3)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_PDMS_Nowshera</vt:lpstr>
      <vt:lpstr>Al_Mushaf</vt:lpstr>
      <vt:lpstr>Arial</vt:lpstr>
      <vt:lpstr>Corbel</vt:lpstr>
      <vt:lpstr>Jameel Noori Nastaleeq</vt:lpstr>
      <vt:lpstr>noorehira</vt:lpstr>
      <vt:lpstr>Tahoma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4</cp:revision>
  <dcterms:created xsi:type="dcterms:W3CDTF">2021-09-28T04:52:20Z</dcterms:created>
  <dcterms:modified xsi:type="dcterms:W3CDTF">2021-09-28T09:26:25Z</dcterms:modified>
</cp:coreProperties>
</file>