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56" r:id="rId3"/>
    <p:sldId id="295" r:id="rId4"/>
    <p:sldId id="307" r:id="rId5"/>
    <p:sldId id="309" r:id="rId6"/>
    <p:sldId id="281" r:id="rId7"/>
    <p:sldId id="299" r:id="rId8"/>
    <p:sldId id="300" r:id="rId9"/>
    <p:sldId id="29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8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68771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22018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3749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67209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862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2443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57825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61933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85977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06311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23723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27899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04850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1100763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405236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2797499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6979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4E45DA-74BD-4E99-B864-2A440A13FEBD}" type="datetimeFigureOut">
              <a:rPr lang="ur-PK" smtClean="0"/>
              <a:pPr/>
              <a:t>19/03/1443</a:t>
            </a:fld>
            <a:endParaRPr lang="ur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r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446558-BA1D-4411-9BCA-0A012C26ECFB}" type="slidenum">
              <a:rPr lang="ur-PK" smtClean="0"/>
              <a:pPr/>
              <a:t>‹#›</a:t>
            </a:fld>
            <a:endParaRPr lang="ur-PK"/>
          </a:p>
        </p:txBody>
      </p:sp>
    </p:spTree>
    <p:extLst>
      <p:ext uri="{BB962C8B-B14F-4D97-AF65-F5344CB8AC3E}">
        <p14:creationId xmlns:p14="http://schemas.microsoft.com/office/powerpoint/2010/main" val="35804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4132" y="1148799"/>
            <a:ext cx="627159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>
              <a:lnSpc>
                <a:spcPct val="150000"/>
              </a:lnSpc>
            </a:pPr>
            <a:r>
              <a:rPr lang="ur-PK" sz="4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آن لائن تفہیم و تحفیظ </a:t>
            </a:r>
          </a:p>
          <a:p>
            <a:pPr algn="ctr" defTabSz="342900" rtl="1">
              <a:lnSpc>
                <a:spcPct val="150000"/>
              </a:lnSpc>
            </a:pPr>
            <a:r>
              <a:rPr lang="ur-PK" sz="6000" dirty="0">
                <a:solidFill>
                  <a:srgbClr val="002060"/>
                </a:solidFill>
                <a:latin typeface="_PDMS_Nowshera" panose="00000400000000000000" pitchFamily="2" charset="-78"/>
                <a:cs typeface="_PDMS_Nowshera" panose="00000400000000000000" pitchFamily="2" charset="-78"/>
              </a:rPr>
              <a:t>حدیث کورس</a:t>
            </a:r>
            <a:endParaRPr lang="en-US" sz="6000" dirty="0">
              <a:solidFill>
                <a:srgbClr val="002060"/>
              </a:solidFill>
              <a:latin typeface="_PDMS_Nowshera" panose="00000400000000000000" pitchFamily="2" charset="-78"/>
              <a:cs typeface="_PDMS_Nowshera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53895" y="3658576"/>
            <a:ext cx="2112066" cy="949139"/>
          </a:xfrm>
          <a:prstGeom prst="roundRect">
            <a:avLst/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orbel" panose="020B0503020204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3895" y="3760775"/>
            <a:ext cx="2112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4500" dirty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کلاس </a:t>
            </a:r>
            <a:r>
              <a:rPr lang="ur-PK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نمبر</a:t>
            </a:r>
            <a:r>
              <a:rPr lang="en-US" sz="4500" dirty="0" smtClean="0">
                <a:solidFill>
                  <a:prstClr val="white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20</a:t>
            </a:r>
            <a:endParaRPr lang="en-US" sz="4500" dirty="0">
              <a:solidFill>
                <a:prstClr val="white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53895" y="4654539"/>
            <a:ext cx="211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rtl="1"/>
            <a:r>
              <a:rPr lang="ur-PK" sz="2400" dirty="0">
                <a:solidFill>
                  <a:srgbClr val="0C2F4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  <a:endParaRPr lang="en-US" sz="2400" dirty="0">
              <a:solidFill>
                <a:srgbClr val="0C2F4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11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458266" y="1316213"/>
            <a:ext cx="30483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4" name="Rounded Rectangle 3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39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46992" y="3776596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r-PK" sz="3200" dirty="0" smtClean="0">
                <a:solidFill>
                  <a:srgbClr val="C00000"/>
                </a:solidFill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94560" y="1992574"/>
            <a:ext cx="617151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إِذَا عَطَسَ أَحَدُكُمْ فَحَمِدَ اللَّهَ </a:t>
            </a: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فَشَمِّتُوْهُ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l_Mushaf" pitchFamily="2" charset="-78"/>
              <a:ea typeface="Calibri" pitchFamily="34" charset="0"/>
              <a:cs typeface="Al_Mushaf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 فَإِنْ </a:t>
            </a: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لَّمْ </a:t>
            </a: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يَحْمَدِ اللَّهَ </a:t>
            </a:r>
            <a:r>
              <a:rPr kumimoji="0" lang="ur-PK" sz="4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فَلَا تُشَمِّتُوْهُ</a:t>
            </a:r>
            <a:endParaRPr kumimoji="0" lang="ur-PK" sz="5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885088" y="4474121"/>
            <a:ext cx="548098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2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جب تم میں سے کسی کو چھینک آئے اور وہ الحمد للہ کہےتوا سے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Jameel Noori Nastaleeq" pitchFamily="2" charset="-78"/>
              <a:ea typeface="Calibri" pitchFamily="34" charset="0"/>
              <a:cs typeface="Jameel Noori Nastaleeq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28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 یرحمک اللہ کہولیکن اگر وہ الحمدللہ نہ کہے تو اسے یرحمک اللہ نہ کہو۔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مسلم 2992)</a:t>
            </a:r>
            <a:endParaRPr kumimoji="0" lang="ur-PK" sz="24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5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39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5074643" y="1524716"/>
            <a:ext cx="32351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0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چھینکنا حدیث کی روشنی میں </a:t>
            </a:r>
            <a:endParaRPr lang="en-US" sz="40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02192" y="2586650"/>
            <a:ext cx="61722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ﷺنے فرمایا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:"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بے شک اللہ تعالیٰ چھینک کو پسند کرتا ہے اور جمائی کو نا پسند کرتا </a:t>
            </a:r>
            <a:r>
              <a:rPr lang="ur-PK" sz="400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 </a:t>
            </a:r>
            <a:r>
              <a:rPr lang="ur-PK" sz="400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"(بخاری)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75843" y="1401886"/>
            <a:ext cx="22797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چھینک کے فوائد 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72578" y="2350247"/>
            <a:ext cx="584806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چھینک پر اللہ کی حمد کرنا مستحب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ہے۔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چھینک کے جواب میں کیا کہا جائے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؟</a:t>
            </a:r>
            <a:endParaRPr lang="en-US" sz="40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غیر مسلم کی چھینک کے جواب میں کیا کہا </a:t>
            </a:r>
            <a:r>
              <a:rPr lang="ur-PK" sz="40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جائے؟ </a:t>
            </a:r>
            <a:endParaRPr lang="en-US" sz="40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6" name="Rounded Rectangle 5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39</a:t>
            </a:r>
            <a:endParaRPr lang="en-US" sz="3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23828" y="1497420"/>
            <a:ext cx="16674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4400" b="1" u="sng" dirty="0" smtClean="0">
                <a:solidFill>
                  <a:srgbClr val="C00000"/>
                </a:solidFill>
                <a:latin typeface="Jameel Noori Nastaleeq" pitchFamily="2" charset="-78"/>
                <a:cs typeface="Jameel Noori Nastaleeq" pitchFamily="2" charset="-78"/>
              </a:rPr>
              <a:t>حاصل کلام</a:t>
            </a:r>
            <a:endParaRPr lang="en-US" sz="4400" b="1" u="sng" dirty="0">
              <a:solidFill>
                <a:srgbClr val="C00000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39</a:t>
            </a:r>
            <a:endParaRPr lang="en-US" sz="3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60310" y="2478038"/>
            <a:ext cx="6339385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44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چھینک کا جواب دینا مسلمان کا مسلمان پر حق ہے جس کو ادا کرنا مسلم پر لازم ہے</a:t>
            </a:r>
            <a:endParaRPr lang="en-US" sz="44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96291" y="1343508"/>
            <a:ext cx="661455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l_Mushaf" panose="02000000000000000000" pitchFamily="2" charset="-78"/>
                <a:ea typeface="Calibri" pitchFamily="34" charset="0"/>
                <a:cs typeface="Al_Mushaf" panose="02000000000000000000" pitchFamily="2" charset="-78"/>
              </a:rPr>
              <a:t>قَالَ رَسُوْلُ اللہِ ﷺ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_Mushaf" panose="02000000000000000000" pitchFamily="2" charset="-78"/>
              <a:cs typeface="Al_Mushaf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600" dirty="0" smtClean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رسول اللہﷺ نے فرمایا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40</a:t>
            </a:r>
            <a:endParaRPr lang="en-US" sz="3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675860" y="2159115"/>
            <a:ext cx="423866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54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Al_Mushaf" pitchFamily="2" charset="-78"/>
                <a:ea typeface="Calibri" pitchFamily="34" charset="0"/>
                <a:cs typeface="Al_Mushaf" pitchFamily="2" charset="-78"/>
              </a:rPr>
              <a:t>اتَّقُوا النَّارَ وَلَوْ بِشِقِّ تَمْرَةٍ</a:t>
            </a:r>
            <a:endParaRPr kumimoji="0" lang="ur-PK" sz="66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828800" y="4081920"/>
            <a:ext cx="572976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جہنم کی آگ سے بچو، خواہ کھجور کے ایک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 </a:t>
            </a: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ٹکڑے </a:t>
            </a:r>
            <a:r>
              <a:rPr kumimoji="0" lang="ur-PK" sz="40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ہی کو صدقہ و خیرات کر کے بچ سکو۔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r-PK" sz="1600" b="0" i="0" u="none" strike="noStrike" cap="none" normalizeH="0" baseline="0" dirty="0" smtClean="0">
                <a:ln>
                  <a:noFill/>
                </a:ln>
                <a:solidFill>
                  <a:srgbClr val="0C2F4F"/>
                </a:solidFill>
                <a:effectLst/>
                <a:latin typeface="Jameel Noori Nastaleeq" pitchFamily="2" charset="-78"/>
                <a:ea typeface="Calibri" pitchFamily="34" charset="0"/>
                <a:cs typeface="Jameel Noori Nastaleeq" pitchFamily="2" charset="-78"/>
              </a:rPr>
              <a:t>(صحیح بخاری 1417)</a:t>
            </a:r>
            <a:endParaRPr kumimoji="0" lang="ur-PK" sz="2000" b="0" i="0" u="none" strike="noStrike" cap="none" normalizeH="0" baseline="0" dirty="0" smtClean="0">
              <a:ln>
                <a:noFill/>
              </a:ln>
              <a:solidFill>
                <a:srgbClr val="0C2F4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6" name="Rounded Rectangle 5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40</a:t>
            </a:r>
            <a:endParaRPr lang="en-US" sz="3000" dirty="0"/>
          </a:p>
        </p:txBody>
      </p:sp>
      <p:sp>
        <p:nvSpPr>
          <p:cNvPr id="8" name="Rectangle 7"/>
          <p:cNvSpPr/>
          <p:nvPr/>
        </p:nvSpPr>
        <p:spPr>
          <a:xfrm>
            <a:off x="1333491" y="1359831"/>
            <a:ext cx="69523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نبی کریم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ﷺنے فرمایا:"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تم میں سے ہر شخص سے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 کا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رب براہ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راست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کلام کرے گا کہ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 کے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اور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  کے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رب کے درمیان کوئی ترجمان نہ ہو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گا۔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انسان اپنی دائیں طرف دیکھے گا تو اسے اپنے آگے بھیجے ہوئے عمل ہی نظر آئیں گے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۔بائیں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جانب دیکھے گا تو اپنے عمل نظر آئیں گے اور اپنے سامنےدیکھے گا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توجہنم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کی بھڑکتی آگ نظر آئے گی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۔پس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تم آگ سے بچو اگرچہ کھجور کا ایک ٹکڑا کے ساتھ ہی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ہو۔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اگر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اسکی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بھی طاقت نہ ہو تو اچھی بات کے ذریعے سے بچو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"(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بخاری )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11" name="Rounded Rectangle 10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40</a:t>
            </a:r>
            <a:endParaRPr lang="en-US" sz="3000" dirty="0"/>
          </a:p>
        </p:txBody>
      </p:sp>
      <p:sp>
        <p:nvSpPr>
          <p:cNvPr id="12" name="Rectangle 11"/>
          <p:cNvSpPr/>
          <p:nvPr/>
        </p:nvSpPr>
        <p:spPr>
          <a:xfrm>
            <a:off x="1876567" y="1419074"/>
            <a:ext cx="62165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صدقہ کی تلقین</a:t>
            </a:r>
            <a:endParaRPr lang="en-US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اعضاء کاصدقہ</a:t>
            </a:r>
          </a:p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چھوٹی سی نیکی کو بھی حقیر نہ سمجھا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جائے۔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چھوٹے سےچھوٹے گناہ سے بچنے کی کوشش کی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جائے۔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آگ کی شدت کا احساس کرنا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جہنم سے بچنے کی فکر کرنا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۔</a:t>
            </a:r>
            <a:endParaRPr lang="ur-PK" sz="3600" dirty="0" smtClean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آخرت کی تیاری کے لئے فکر مند ہونا </a:t>
            </a:r>
            <a:r>
              <a:rPr lang="ur-PK" sz="3600" dirty="0" smtClean="0">
                <a:solidFill>
                  <a:srgbClr val="0C2F4F"/>
                </a:solidFill>
                <a:latin typeface="Jameel Noori Nastaleeq" pitchFamily="2" charset="-78"/>
                <a:cs typeface="Jameel Noori Nastaleeq" pitchFamily="2" charset="-78"/>
              </a:rPr>
              <a:t>چاہیے۔</a:t>
            </a:r>
            <a:endParaRPr lang="en-US" sz="3600" dirty="0">
              <a:solidFill>
                <a:srgbClr val="0C2F4F"/>
              </a:solidFill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2430" y="2032223"/>
            <a:ext cx="638187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13800" dirty="0" smtClean="0">
                <a:solidFill>
                  <a:srgbClr val="0C2F4F"/>
                </a:solidFill>
                <a:latin typeface="Arabic Typesetting" pitchFamily="66" charset="-78"/>
                <a:cs typeface="Arabic Typesetting" pitchFamily="66" charset="-78"/>
              </a:rPr>
              <a:t> جَزاكَ اللهُ خَـيْراً</a:t>
            </a:r>
            <a:endParaRPr lang="en-US" sz="13800" dirty="0">
              <a:solidFill>
                <a:srgbClr val="0C2F4F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8EA7C-CC1C-4B41-943C-C9D2C3FC1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39835"/>
          <a:stretch/>
        </p:blipFill>
        <p:spPr>
          <a:xfrm>
            <a:off x="-180870" y="5736005"/>
            <a:ext cx="9324870" cy="1121995"/>
          </a:xfrm>
          <a:prstGeom prst="rect">
            <a:avLst/>
          </a:prstGeom>
        </p:spPr>
      </p:pic>
      <p:sp>
        <p:nvSpPr>
          <p:cNvPr id="7" name="Rounded Rectangle 6" descr="حدیث نمبر 5&#10;">
            <a:extLst>
              <a:ext uri="{FF2B5EF4-FFF2-40B4-BE49-F238E27FC236}">
                <a16:creationId xmlns:a16="http://schemas.microsoft.com/office/drawing/2014/main" id="{547202C7-D19D-4967-863A-A41B34329FB1}"/>
              </a:ext>
            </a:extLst>
          </p:cNvPr>
          <p:cNvSpPr/>
          <p:nvPr/>
        </p:nvSpPr>
        <p:spPr>
          <a:xfrm>
            <a:off x="6914521" y="370670"/>
            <a:ext cx="2229479" cy="574625"/>
          </a:xfrm>
          <a:prstGeom prst="roundRect">
            <a:avLst>
              <a:gd name="adj" fmla="val 223"/>
            </a:avLst>
          </a:prstGeom>
          <a:solidFill>
            <a:srgbClr val="0C2F4F"/>
          </a:solidFill>
          <a:ln>
            <a:noFill/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ur-PK" sz="3000" dirty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حدیث </a:t>
            </a:r>
            <a:r>
              <a:rPr lang="ur-PK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نمبر</a:t>
            </a:r>
            <a:r>
              <a:rPr lang="en-US" sz="3000" dirty="0" smtClean="0">
                <a:latin typeface="Jameel Noori Nastaleeq" panose="02000503000000000004" pitchFamily="2" charset="-78"/>
                <a:cs typeface="Jameel Noori Nastaleeq" panose="02000503000000000004" pitchFamily="2" charset="-78"/>
              </a:rPr>
              <a:t>40</a:t>
            </a:r>
            <a:endParaRPr lang="en-US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384</TotalTime>
  <Words>367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_PDMS_Nowshera</vt:lpstr>
      <vt:lpstr>Al_Mushaf</vt:lpstr>
      <vt:lpstr>Arabic Typesetting</vt:lpstr>
      <vt:lpstr>Arial</vt:lpstr>
      <vt:lpstr>Calibri</vt:lpstr>
      <vt:lpstr>Corbel</vt:lpstr>
      <vt:lpstr>Jameel Noori Nastaleeq</vt:lpstr>
      <vt:lpstr>Tahoma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</dc:creator>
  <cp:lastModifiedBy>DELL</cp:lastModifiedBy>
  <cp:revision>47</cp:revision>
  <dcterms:created xsi:type="dcterms:W3CDTF">2021-09-29T07:22:50Z</dcterms:created>
  <dcterms:modified xsi:type="dcterms:W3CDTF">2021-10-25T04:46:02Z</dcterms:modified>
</cp:coreProperties>
</file>