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3" r:id="rId2"/>
    <p:sldId id="281" r:id="rId3"/>
    <p:sldId id="297" r:id="rId4"/>
    <p:sldId id="295" r:id="rId5"/>
    <p:sldId id="298" r:id="rId6"/>
    <p:sldId id="296" r:id="rId7"/>
    <p:sldId id="293" r:id="rId8"/>
    <p:sldId id="29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2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8" d="100"/>
          <a:sy n="68" d="100"/>
        </p:scale>
        <p:origin x="118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687712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2220187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37498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267209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862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22443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578250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619330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859777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06311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237231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027899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1048505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1100763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052362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2797499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6979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64E45DA-74BD-4E99-B864-2A440A13FEBD}" type="datetimeFigureOut">
              <a:rPr lang="ur-PK" smtClean="0"/>
              <a:pPr/>
              <a:t>14/03/1443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58043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afheemonline.com/tafseer.asp?s=090&amp;h=13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1022" y="1063434"/>
            <a:ext cx="6271592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>
              <a:lnSpc>
                <a:spcPct val="150000"/>
              </a:lnSpc>
            </a:pPr>
            <a:r>
              <a:rPr lang="ur-PK" sz="4000" dirty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آن لائن تفہیم و تحفیظ </a:t>
            </a:r>
          </a:p>
          <a:p>
            <a:pPr algn="ctr" defTabSz="342900" rtl="1">
              <a:lnSpc>
                <a:spcPct val="150000"/>
              </a:lnSpc>
            </a:pPr>
            <a:r>
              <a:rPr lang="ur-PK" sz="6000" dirty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حدیث کورس</a:t>
            </a:r>
            <a:endParaRPr lang="en-US" sz="6000" dirty="0">
              <a:solidFill>
                <a:srgbClr val="002060"/>
              </a:solidFill>
              <a:latin typeface="_PDMS_Nowshera" panose="00000400000000000000" pitchFamily="2" charset="-78"/>
              <a:cs typeface="_PDMS_Nowshera" panose="000004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53895" y="3658576"/>
            <a:ext cx="2112066" cy="949139"/>
          </a:xfrm>
          <a:prstGeom prst="roundRect">
            <a:avLst/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prstClr val="white"/>
              </a:solidFill>
              <a:latin typeface="Corbel" panose="020B0503020204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3895" y="3760775"/>
            <a:ext cx="21120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/>
            <a:r>
              <a:rPr lang="ur-PK" sz="4500" dirty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کلاس </a:t>
            </a:r>
            <a:r>
              <a:rPr lang="ur-PK" sz="4500" dirty="0" smtClean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نمبر</a:t>
            </a:r>
            <a:r>
              <a:rPr lang="en-US" sz="4500" dirty="0" smtClean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17</a:t>
            </a:r>
            <a:endParaRPr lang="en-US" sz="4500" dirty="0">
              <a:solidFill>
                <a:prstClr val="white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53895" y="4654539"/>
            <a:ext cx="211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/>
            <a:r>
              <a:rPr lang="ur-PK" sz="2400" dirty="0">
                <a:solidFill>
                  <a:srgbClr val="0C2F4F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معلمہ شازیہ رشید</a:t>
            </a:r>
            <a:endParaRPr lang="en-US" sz="2400" dirty="0">
              <a:solidFill>
                <a:srgbClr val="0C2F4F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112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303521" y="1309326"/>
            <a:ext cx="298012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قَالَ رَسُوْلُ اللہِ ﷺ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9" name="Rounded Rectangle 8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33</a:t>
            </a:r>
            <a:endParaRPr lang="en-US" sz="3000" dirty="0"/>
          </a:p>
        </p:txBody>
      </p:sp>
      <p:sp>
        <p:nvSpPr>
          <p:cNvPr id="10" name="Rectangle 9"/>
          <p:cNvSpPr/>
          <p:nvPr/>
        </p:nvSpPr>
        <p:spPr>
          <a:xfrm>
            <a:off x="5970501" y="3658512"/>
            <a:ext cx="26548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r-PK" sz="3200" dirty="0" smtClean="0">
                <a:solidFill>
                  <a:srgbClr val="C00000"/>
                </a:solidFill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رسول اللہﷺ نے فرمایا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727984" y="2097048"/>
            <a:ext cx="630127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40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مَنْ صَامَ رَمَضَانَ ثُمَّ أَتْبَعَهُ سِتًّا مِّنْ شَوَّالٍ كَانَ كَصِيَامِ الدَّهْرِ</a:t>
            </a:r>
            <a:endParaRPr kumimoji="0" lang="ur-PK" sz="48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677168" y="4355942"/>
            <a:ext cx="640290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28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جس نے رمضان کے روزے رکھے پھر اس کے بعد شوال کے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Jameel Noori Nastaleeq" pitchFamily="2" charset="-78"/>
              <a:ea typeface="Calibri" pitchFamily="34" charset="0"/>
              <a:cs typeface="Jameel Noori Nastaleeq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28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 چھ روزےرکھے وہ ایسے ہے جیسے اس نے سارے سال کے روزے رکھے۔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14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(صحیح مسلم 1164)</a:t>
            </a:r>
            <a:endParaRPr kumimoji="0" lang="ur-PK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96291" y="1343508"/>
            <a:ext cx="661455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قَالَ رَسُوْلُ اللہِ ﷺ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l_Mushaf" panose="02000000000000000000" pitchFamily="2" charset="-78"/>
              <a:cs typeface="Al_Mushaf" panose="020000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600" dirty="0" smtClean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رسول اللہﷺ نے فرمایا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34</a:t>
            </a:r>
            <a:endParaRPr lang="en-US" sz="3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1364777" y="2180160"/>
            <a:ext cx="65372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40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لَيْسَ مِنَّا مَنْ لَّمْ يَرْحَمْ صَغِيْرَنَا وَيَعْرِفْ شَرَفَ كَبِيْرِنَا</a:t>
            </a:r>
            <a:endParaRPr kumimoji="0" lang="ur-PK" sz="48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631852" y="4042207"/>
            <a:ext cx="618872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2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اس کا ہمارے ساتھ کوئی تعلق نہیں جس نے ہمارے چھوٹوں پر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Jameel Noori Nastaleeq" pitchFamily="2" charset="-78"/>
              <a:ea typeface="Calibri" pitchFamily="34" charset="0"/>
              <a:cs typeface="Jameel Noori Nastaleeq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2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 شفقت نہ کی اور ہمارے بڑوں کی عزت وشرف کو نہ پہچانا۔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(جامع ترمذی 1920)</a:t>
            </a:r>
            <a:endParaRPr kumimoji="0" lang="ur-PK" sz="24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33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11" name="Rounded Rectangle 10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34</a:t>
            </a:r>
            <a:endParaRPr lang="en-US" sz="3000" dirty="0"/>
          </a:p>
        </p:txBody>
      </p:sp>
      <p:sp>
        <p:nvSpPr>
          <p:cNvPr id="2" name="Rectangle 1"/>
          <p:cNvSpPr/>
          <p:nvPr/>
        </p:nvSpPr>
        <p:spPr>
          <a:xfrm>
            <a:off x="2127402" y="2509652"/>
            <a:ext cx="501932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48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رحمت اللہ تعالیٰ کی خاص صفت ہے </a:t>
            </a:r>
            <a:endParaRPr lang="en-US" sz="4800" dirty="0">
              <a:solidFill>
                <a:srgbClr val="0C2F4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11" name="Rounded Rectangle 10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34</a:t>
            </a:r>
            <a:endParaRPr lang="en-US" sz="3000" dirty="0"/>
          </a:p>
        </p:txBody>
      </p:sp>
      <p:sp>
        <p:nvSpPr>
          <p:cNvPr id="12" name="Rectangle 11"/>
          <p:cNvSpPr/>
          <p:nvPr/>
        </p:nvSpPr>
        <p:spPr>
          <a:xfrm>
            <a:off x="5109618" y="1246177"/>
            <a:ext cx="34065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ur-PK" sz="44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رحم قرآن کی روشنی میں </a:t>
            </a:r>
            <a:endParaRPr lang="en-US" sz="36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09936" y="2499889"/>
            <a:ext cx="73561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4000" dirty="0" smtClean="0">
                <a:solidFill>
                  <a:srgbClr val="0C2F4F"/>
                </a:solidFill>
                <a:latin typeface="Al_Mushaf" pitchFamily="2" charset="-78"/>
                <a:cs typeface="Al_Mushaf" pitchFamily="2" charset="-78"/>
              </a:rPr>
              <a:t> ثُمَّ کَانَ مِنَ الَّذِیۡنَ اٰمَنُوۡا وَ تَوَاصَوۡا بِالصَّبۡرِ وَ تَوَاصَوۡا بِالۡمَرۡحَمَۃِ </a:t>
            </a:r>
            <a:endParaRPr lang="en-US" sz="4000" dirty="0">
              <a:solidFill>
                <a:srgbClr val="0C2F4F"/>
              </a:solidFill>
              <a:latin typeface="Al_Mushaf" pitchFamily="2" charset="-78"/>
              <a:cs typeface="Al_Mushaf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8943" y="3427681"/>
            <a:ext cx="62981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پھر ﴿اِس کے ساتھ یہ کہ ﴾ آدمی اُن لوگوں میں شامل ہو جو ایمان لائے</a:t>
            </a:r>
            <a:r>
              <a:rPr lang="ur-PK" sz="3200" b="1" baseline="30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  <a:hlinkClick r:id="rId3"/>
              </a:rPr>
              <a:t>13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 اور جنہوں نے ایک دُوسرے کو صبر اور ﴿خلقِ خدا پر﴾ رحم کی تلقین 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کی</a:t>
            </a:r>
            <a:r>
              <a:rPr lang="ur-PK" sz="32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۔(البلد 17)</a:t>
            </a:r>
            <a:endParaRPr lang="en-US" sz="32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1964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19215" y="1379224"/>
            <a:ext cx="33313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44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رحم حدیث کی روشنی میں </a:t>
            </a:r>
            <a:endParaRPr lang="en-US" sz="44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1347" y="2470292"/>
            <a:ext cx="649927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نبی کریم ﷺنے فرمایا :"وہ لوگ اللہ کی رحمت سے محروم رہیں گے جن کے دلوں میں لوگوں کے لیے رحم نہیں</a:t>
            </a:r>
            <a:r>
              <a:rPr lang="en-US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اور جو دوسروں پر رحم نہیں کھاتے"۔ </a:t>
            </a:r>
            <a:r>
              <a:rPr lang="ur-PK" sz="2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(بخاری و مسلم)</a:t>
            </a:r>
            <a:endParaRPr lang="en-US" sz="36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7" name="Rounded Rectangle 6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34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6" name="Rounded Rectangle 5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711864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34</a:t>
            </a:r>
            <a:endParaRPr lang="en-US" sz="3000" dirty="0"/>
          </a:p>
        </p:txBody>
      </p:sp>
      <p:sp>
        <p:nvSpPr>
          <p:cNvPr id="10" name="Rectangle 9"/>
          <p:cNvSpPr/>
          <p:nvPr/>
        </p:nvSpPr>
        <p:spPr>
          <a:xfrm>
            <a:off x="2686929" y="2421425"/>
            <a:ext cx="57678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نبی کریم ﷺکا  بچوں کے لیے اسوہ محبت</a:t>
            </a:r>
            <a:endParaRPr lang="en-US" sz="40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رحم کا سلب ہونا بد بختی کی علامت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12430" y="2032223"/>
            <a:ext cx="638187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ur-PK" sz="13800" dirty="0" smtClean="0">
                <a:solidFill>
                  <a:srgbClr val="0C2F4F"/>
                </a:solidFill>
                <a:latin typeface="Arabic Typesetting" pitchFamily="66" charset="-78"/>
                <a:cs typeface="Arabic Typesetting" pitchFamily="66" charset="-78"/>
              </a:rPr>
              <a:t> جَزاكَ اللهُ خَـيْراً</a:t>
            </a:r>
            <a:endParaRPr lang="en-US" sz="13800" dirty="0">
              <a:solidFill>
                <a:srgbClr val="0C2F4F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34</a:t>
            </a:r>
            <a:endParaRPr lang="en-US" sz="3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288</TotalTime>
  <Words>219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_PDMS_Nowshera</vt:lpstr>
      <vt:lpstr>Al_Mushaf</vt:lpstr>
      <vt:lpstr>Arabic Typesetting</vt:lpstr>
      <vt:lpstr>Arial</vt:lpstr>
      <vt:lpstr>Calibri</vt:lpstr>
      <vt:lpstr>Corbel</vt:lpstr>
      <vt:lpstr>Jameel Noori Nastaleeq</vt:lpstr>
      <vt:lpstr>Tahoma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zia</dc:creator>
  <cp:lastModifiedBy>DELL</cp:lastModifiedBy>
  <cp:revision>37</cp:revision>
  <dcterms:created xsi:type="dcterms:W3CDTF">2021-09-29T07:22:50Z</dcterms:created>
  <dcterms:modified xsi:type="dcterms:W3CDTF">2021-10-20T10:27:05Z</dcterms:modified>
</cp:coreProperties>
</file>