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3A4A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44302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76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19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57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729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98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97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8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023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21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47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56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43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949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91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052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65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21BF40E-4E95-435D-A2FF-1779177C64F9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D41E49C-2211-4857-81F0-70EF665CA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95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4132" y="1203266"/>
            <a:ext cx="6271592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>
              <a:lnSpc>
                <a:spcPct val="150000"/>
              </a:lnSpc>
            </a:pPr>
            <a:r>
              <a:rPr lang="ur-PK" sz="4000" dirty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آن لائن تفہیم و تحفیظ </a:t>
            </a:r>
          </a:p>
          <a:p>
            <a:pPr algn="ctr" defTabSz="342900" rtl="1">
              <a:lnSpc>
                <a:spcPct val="150000"/>
              </a:lnSpc>
            </a:pPr>
            <a:r>
              <a:rPr lang="ur-PK" sz="6000" dirty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حدیث کورس</a:t>
            </a:r>
            <a:endParaRPr lang="en-US" sz="6000" dirty="0">
              <a:solidFill>
                <a:srgbClr val="002060"/>
              </a:solidFill>
              <a:latin typeface="_PDMS_Nowshera" panose="00000400000000000000" pitchFamily="2" charset="-78"/>
              <a:cs typeface="_PDMS_Nowshera" panose="000004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53895" y="3658576"/>
            <a:ext cx="2112066" cy="949139"/>
          </a:xfrm>
          <a:prstGeom prst="roundRect">
            <a:avLst/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prstClr val="white"/>
              </a:solidFill>
              <a:latin typeface="Corbel" panose="020B0503020204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3895" y="3760775"/>
            <a:ext cx="21120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/>
            <a:r>
              <a:rPr lang="ur-PK" sz="4500" dirty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کلاس </a:t>
            </a:r>
            <a:r>
              <a:rPr lang="ur-PK" sz="4500" dirty="0" smtClean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نمبر</a:t>
            </a:r>
            <a:r>
              <a:rPr lang="ur-PK" sz="4500" dirty="0" smtClean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14</a:t>
            </a:r>
            <a:endParaRPr lang="en-US" sz="4500" dirty="0">
              <a:solidFill>
                <a:prstClr val="white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25759" y="4654539"/>
            <a:ext cx="211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/>
            <a:r>
              <a:rPr lang="ur-PK" sz="2400" dirty="0">
                <a:solidFill>
                  <a:srgbClr val="0C2F4F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معلمہ شازیہ رشید</a:t>
            </a:r>
            <a:endParaRPr lang="en-US" sz="2400" dirty="0">
              <a:solidFill>
                <a:srgbClr val="0C2F4F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3533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965895" y="1343508"/>
            <a:ext cx="31449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قَالَ رَسُوْلُ اللہِ ﷺ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4" name="Rounded Rectangle 3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27</a:t>
            </a:r>
            <a:endParaRPr lang="en-US" sz="3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587074" y="3217540"/>
            <a:ext cx="26548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r-PK" sz="3200" dirty="0" smtClean="0">
                <a:solidFill>
                  <a:srgbClr val="C00000"/>
                </a:solidFill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رسول اللہﷺ نے فرمایا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405576" y="2063378"/>
            <a:ext cx="50834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1"/>
            <a:r>
              <a:rPr lang="ur-PK" sz="4000" dirty="0">
                <a:solidFill>
                  <a:srgbClr val="00206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مِنْ حُسْنِ </a:t>
            </a:r>
            <a:r>
              <a:rPr lang="ur-PK" sz="4000" dirty="0" smtClean="0">
                <a:solidFill>
                  <a:srgbClr val="00206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إِسْلَامِ </a:t>
            </a:r>
            <a:r>
              <a:rPr lang="ur-PK" sz="4000" dirty="0">
                <a:solidFill>
                  <a:srgbClr val="00206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الْمَرْءِ تَرْكُهُ مَا </a:t>
            </a:r>
            <a:r>
              <a:rPr lang="ur-PK" sz="4000" dirty="0" smtClean="0">
                <a:solidFill>
                  <a:srgbClr val="00206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لَا يَعْنِيْهِ</a:t>
            </a:r>
            <a:endParaRPr lang="en-US" sz="4000" dirty="0">
              <a:solidFill>
                <a:srgbClr val="002060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05576" y="3987516"/>
            <a:ext cx="5324916" cy="127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ur-PK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Jameel Noori Nastaleeq" panose="02000503000000020004" pitchFamily="2" charset="-78"/>
              </a:rPr>
              <a:t>یہ بھی انسان کے اسلام کی خوبی ہے کہ جس معاملے سے اس کا تعلق نہیں اسے چھوڑ دے۔</a:t>
            </a:r>
            <a:endParaRPr lang="en-US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81565" y="5256283"/>
            <a:ext cx="1364476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ur-PK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Jameel Noori Nastaleeq" panose="02000503000000020004" pitchFamily="2" charset="-78"/>
              </a:rPr>
              <a:t>(جامع ترمذی 2317)</a:t>
            </a:r>
            <a:endParaRPr lang="en-US" sz="1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550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9" name="Rounded Rectangle 8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27</a:t>
            </a:r>
            <a:endParaRPr lang="en-US" sz="3000" dirty="0"/>
          </a:p>
        </p:txBody>
      </p:sp>
      <p:sp>
        <p:nvSpPr>
          <p:cNvPr id="2" name="Rectangle 1"/>
          <p:cNvSpPr/>
          <p:nvPr/>
        </p:nvSpPr>
        <p:spPr>
          <a:xfrm>
            <a:off x="2277199" y="2278821"/>
            <a:ext cx="52277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ur-PK" sz="4000" dirty="0">
                <a:solidFill>
                  <a:srgbClr val="002060"/>
                </a:solidFill>
                <a:latin typeface="noorehira" panose="02000000000000000000" pitchFamily="2" charset="-78"/>
                <a:cs typeface="noorehira" panose="02000000000000000000" pitchFamily="2" charset="-78"/>
              </a:rPr>
              <a:t> وَ الَّذِیۡنَ ہُمۡ عَنِ اللَّغۡوِ مُعۡرِضُوۡنَ ﴿ۙ۳﴾ 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41418" y="2986707"/>
            <a:ext cx="6499273" cy="1623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48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اور وہ لوگ جو لغویات سے دور رہتے ہیں</a:t>
            </a:r>
          </a:p>
          <a:p>
            <a:pPr algn="ctr" rtl="1">
              <a:lnSpc>
                <a:spcPct val="150000"/>
              </a:lnSpc>
            </a:pPr>
            <a:r>
              <a:rPr lang="ur-PK" sz="2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(المومنون 3)</a:t>
            </a:r>
            <a:endParaRPr lang="en-US" sz="2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9728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9" name="Rounded Rectangle 8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27</a:t>
            </a:r>
            <a:endParaRPr lang="en-US" sz="3000" dirty="0"/>
          </a:p>
        </p:txBody>
      </p:sp>
      <p:sp>
        <p:nvSpPr>
          <p:cNvPr id="10" name="Rectangle 9"/>
          <p:cNvSpPr/>
          <p:nvPr/>
        </p:nvSpPr>
        <p:spPr>
          <a:xfrm>
            <a:off x="6185859" y="1487601"/>
            <a:ext cx="22509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4400" b="1" u="sng" dirty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لغو بات کا  مفہوم</a:t>
            </a:r>
            <a:endParaRPr lang="en-US" sz="4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69791" y="2257042"/>
            <a:ext cx="649927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48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لغو </a:t>
            </a:r>
            <a:r>
              <a:rPr lang="ur-PK" sz="48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ہر اس کام کو کہتے ہیں جو فضول </a:t>
            </a:r>
            <a:r>
              <a:rPr lang="ur-PK" sz="48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،بے </a:t>
            </a:r>
            <a:r>
              <a:rPr lang="ur-PK" sz="48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کار اور لا حاصل </a:t>
            </a:r>
            <a:r>
              <a:rPr lang="ur-PK" sz="48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ہو۔ </a:t>
            </a:r>
            <a:endParaRPr lang="en-US" sz="48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41481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27</a:t>
            </a:r>
            <a:endParaRPr lang="en-US" sz="3000" dirty="0"/>
          </a:p>
        </p:txBody>
      </p:sp>
      <p:sp>
        <p:nvSpPr>
          <p:cNvPr id="7" name="Rectangle 6"/>
          <p:cNvSpPr/>
          <p:nvPr/>
        </p:nvSpPr>
        <p:spPr>
          <a:xfrm>
            <a:off x="4691105" y="1242241"/>
            <a:ext cx="387638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4400" b="1" u="sng" dirty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مومن </a:t>
            </a:r>
            <a:r>
              <a:rPr lang="ur-PK" sz="44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لغو </a:t>
            </a:r>
            <a:r>
              <a:rPr lang="ur-PK" sz="4400" b="1" u="sng" dirty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سے کیوں بچتا ہے؟</a:t>
            </a:r>
            <a:endParaRPr lang="en-US" sz="4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81165" y="2067954"/>
            <a:ext cx="6400800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وقت 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کے ضیاع سے بچنے کے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لیے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اس وجہ 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سے کہ ہر عمل لکھا جا رہا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ہے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مومن 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پاکیزہ مزاج اور سلیم طبع ہوتا ہے لغو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اس کو 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ناگوار گزرتا ہے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2368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25</a:t>
            </a:r>
            <a:endParaRPr lang="en-US" sz="3000" dirty="0"/>
          </a:p>
        </p:txBody>
      </p:sp>
      <p:sp>
        <p:nvSpPr>
          <p:cNvPr id="7" name="Rectangle 6"/>
          <p:cNvSpPr/>
          <p:nvPr/>
        </p:nvSpPr>
        <p:spPr>
          <a:xfrm>
            <a:off x="3796795" y="1467324"/>
            <a:ext cx="48269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4400" b="1" u="sng" dirty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لغویات میں کیا کیا باتیں شامل ہیں؟؟</a:t>
            </a:r>
            <a:endParaRPr lang="en-US" sz="4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21843" y="2799737"/>
            <a:ext cx="64008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زبان 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آنکھ اور کان کے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گناہ</a:t>
            </a:r>
          </a:p>
        </p:txBody>
      </p:sp>
    </p:spTree>
    <p:extLst>
      <p:ext uri="{BB962C8B-B14F-4D97-AF65-F5344CB8AC3E}">
        <p14:creationId xmlns:p14="http://schemas.microsoft.com/office/powerpoint/2010/main" val="2901851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27</a:t>
            </a:r>
            <a:endParaRPr lang="en-US" sz="3000" dirty="0"/>
          </a:p>
        </p:txBody>
      </p:sp>
      <p:sp>
        <p:nvSpPr>
          <p:cNvPr id="7" name="Rectangle 6"/>
          <p:cNvSpPr/>
          <p:nvPr/>
        </p:nvSpPr>
        <p:spPr>
          <a:xfrm>
            <a:off x="5178418" y="1242241"/>
            <a:ext cx="33890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4400" b="1" u="sng" dirty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لغویات سے بچنے کا طریقہ</a:t>
            </a:r>
            <a:endParaRPr lang="en-US" sz="4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2436" y="2138292"/>
            <a:ext cx="81582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بات کرنےسے 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پہلے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سوچیں 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کسی 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بھی کام کو کرنے سے پہلے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اس میں 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دین ودنیا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کافائدہ دیکھیں 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قرآن 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و حدیث وسیرت سے تعلق مضبوط بنانا </a:t>
            </a:r>
            <a:endParaRPr lang="ur-PK" sz="40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نیک </a:t>
            </a:r>
            <a:r>
              <a:rPr lang="ur-PK" sz="40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لوگوں کی صحبت اختیار کرنا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0098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28</a:t>
            </a:r>
            <a:endParaRPr lang="en-US" sz="30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965895" y="1343508"/>
            <a:ext cx="31449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قَالَ رَسُوْلُ اللہِ ﷺ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87074" y="3217540"/>
            <a:ext cx="26548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r-PK" sz="3200" dirty="0" smtClean="0">
                <a:solidFill>
                  <a:srgbClr val="C00000"/>
                </a:solidFill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رسول اللہﷺ نے فرمایا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08628" y="2032262"/>
            <a:ext cx="5194905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ur-PK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Al_Mushaf" panose="02000000000000000000" pitchFamily="2" charset="-78"/>
              </a:rPr>
              <a:t>مَنْ قَالَ سُبْحَانَ اللَّهِ الْعَظِيمِ وَبِحَمْدِهِ </a:t>
            </a:r>
            <a:r>
              <a:rPr lang="ur-PK" sz="36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Al_Mushaf" panose="02000000000000000000" pitchFamily="2" charset="-78"/>
              </a:rPr>
              <a:t>‏غُرِسَتْ </a:t>
            </a:r>
            <a:r>
              <a:rPr lang="ur-PK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Al_Mushaf" panose="02000000000000000000" pitchFamily="2" charset="-78"/>
              </a:rPr>
              <a:t>لَهُ نَخْلَةٌ فِي الْجَنَّةِ</a:t>
            </a:r>
            <a:endParaRPr lang="en-US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23756" y="3988307"/>
            <a:ext cx="6084277" cy="1267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ur-PK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Jameel Noori Nastaleeq" panose="02000503000000020004" pitchFamily="2" charset="-78"/>
              </a:rPr>
              <a:t>جس نے یہ کلمات اپنی زبان سے ادا کئے، سبحان اللہ العظیم وبحمد اس کے لیے  جنت میں ایک درخت لگا دیا جاتا ہے۔</a:t>
            </a:r>
            <a:endParaRPr lang="en-US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34291" y="5311459"/>
            <a:ext cx="1353255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ur-PK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Jameel Noori Nastaleeq" panose="02000503000000020004" pitchFamily="2" charset="-78"/>
              </a:rPr>
              <a:t>(جامع ترمذی3464)</a:t>
            </a:r>
            <a:endParaRPr lang="en-US" sz="1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641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28</a:t>
            </a:r>
            <a:endParaRPr lang="en-US" sz="3000" dirty="0"/>
          </a:p>
        </p:txBody>
      </p:sp>
      <p:sp>
        <p:nvSpPr>
          <p:cNvPr id="8" name="Rectangle 7"/>
          <p:cNvSpPr/>
          <p:nvPr/>
        </p:nvSpPr>
        <p:spPr>
          <a:xfrm>
            <a:off x="2423913" y="1941608"/>
            <a:ext cx="434038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48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ذکر کا معنی و </a:t>
            </a:r>
            <a:r>
              <a:rPr lang="ur-PK" sz="48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مفہوم</a:t>
            </a:r>
            <a:endParaRPr lang="en-US" sz="48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ur-PK" sz="48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ذکر </a:t>
            </a:r>
            <a:r>
              <a:rPr lang="ur-PK" sz="48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کی اقسام</a:t>
            </a:r>
            <a:endParaRPr lang="en-US" sz="48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6410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28</a:t>
            </a:r>
            <a:endParaRPr lang="en-US" sz="3000" dirty="0"/>
          </a:p>
        </p:txBody>
      </p:sp>
      <p:sp>
        <p:nvSpPr>
          <p:cNvPr id="8" name="Rectangle 7"/>
          <p:cNvSpPr/>
          <p:nvPr/>
        </p:nvSpPr>
        <p:spPr>
          <a:xfrm>
            <a:off x="1523581" y="2504315"/>
            <a:ext cx="672008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54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ذکر کے حوالے سے نبی کریم </a:t>
            </a:r>
            <a:r>
              <a:rPr lang="ur-PK" sz="5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ﷺکا </a:t>
            </a:r>
            <a:r>
              <a:rPr lang="ur-PK" sz="54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عمل </a:t>
            </a:r>
            <a:endParaRPr lang="en-US" sz="54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41756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28</a:t>
            </a:r>
            <a:endParaRPr lang="en-US" sz="3000" dirty="0"/>
          </a:p>
        </p:txBody>
      </p:sp>
      <p:sp>
        <p:nvSpPr>
          <p:cNvPr id="8" name="Rectangle 7"/>
          <p:cNvSpPr/>
          <p:nvPr/>
        </p:nvSpPr>
        <p:spPr>
          <a:xfrm>
            <a:off x="1622055" y="2194825"/>
            <a:ext cx="6720087" cy="1234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54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ذکر کے فضائل </a:t>
            </a:r>
            <a:endParaRPr lang="en-US" sz="54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2303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28</a:t>
            </a:r>
            <a:endParaRPr lang="en-US" sz="3000" dirty="0"/>
          </a:p>
        </p:txBody>
      </p:sp>
      <p:sp>
        <p:nvSpPr>
          <p:cNvPr id="8" name="Rectangle 7"/>
          <p:cNvSpPr/>
          <p:nvPr/>
        </p:nvSpPr>
        <p:spPr>
          <a:xfrm>
            <a:off x="1622055" y="2194825"/>
            <a:ext cx="6720087" cy="1234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54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تسبیح کرنا اعضاء کا صدقہ ہے</a:t>
            </a:r>
            <a:endParaRPr lang="en-US" sz="54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65356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28</a:t>
            </a:r>
            <a:endParaRPr lang="en-US" sz="3000" dirty="0"/>
          </a:p>
        </p:txBody>
      </p:sp>
      <p:sp>
        <p:nvSpPr>
          <p:cNvPr id="8" name="Rectangle 7"/>
          <p:cNvSpPr/>
          <p:nvPr/>
        </p:nvSpPr>
        <p:spPr>
          <a:xfrm>
            <a:off x="1950761" y="2027517"/>
            <a:ext cx="60772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54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اللہ کے ذکر کو ترک کرنا موت کی طرح </a:t>
            </a:r>
            <a:r>
              <a:rPr lang="ur-PK" sz="5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ہے۔</a:t>
            </a:r>
            <a:endParaRPr lang="en-US" sz="54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9399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28</a:t>
            </a:r>
            <a:endParaRPr lang="en-US" sz="3000" dirty="0"/>
          </a:p>
        </p:txBody>
      </p:sp>
      <p:sp>
        <p:nvSpPr>
          <p:cNvPr id="8" name="Rectangle 7"/>
          <p:cNvSpPr/>
          <p:nvPr/>
        </p:nvSpPr>
        <p:spPr>
          <a:xfrm>
            <a:off x="1950761" y="2027517"/>
            <a:ext cx="6077244" cy="1234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54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صبح شام کے اذکار کی فضیلت </a:t>
            </a:r>
            <a:endParaRPr lang="en-US" sz="54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8368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28</a:t>
            </a:r>
            <a:endParaRPr lang="en-US" sz="3000" dirty="0"/>
          </a:p>
        </p:txBody>
      </p:sp>
      <p:sp>
        <p:nvSpPr>
          <p:cNvPr id="8" name="Rectangle 7"/>
          <p:cNvSpPr/>
          <p:nvPr/>
        </p:nvSpPr>
        <p:spPr>
          <a:xfrm>
            <a:off x="1934267" y="2810698"/>
            <a:ext cx="60772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5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ہر </a:t>
            </a:r>
            <a:r>
              <a:rPr lang="ur-PK" sz="54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وقت اپنی زبان کو اللہ کی یاد سے تر رکھا </a:t>
            </a:r>
            <a:r>
              <a:rPr lang="ur-PK" sz="5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جائے۔</a:t>
            </a:r>
            <a:endParaRPr lang="en-US" sz="54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42103" y="1131887"/>
            <a:ext cx="2002471" cy="12349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5400" b="1" u="sng" dirty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حاصل کلام</a:t>
            </a:r>
            <a:endParaRPr lang="ur-PK" sz="5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18331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35</TotalTime>
  <Words>327</Words>
  <Application>Microsoft Office PowerPoint</Application>
  <PresentationFormat>On-screen Show (4:3)</PresentationFormat>
  <Paragraphs>53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_PDMS_Nowshera</vt:lpstr>
      <vt:lpstr>Al_Mushaf</vt:lpstr>
      <vt:lpstr>Arial</vt:lpstr>
      <vt:lpstr>Calibri</vt:lpstr>
      <vt:lpstr>Corbel</vt:lpstr>
      <vt:lpstr>Jameel Noori Nastaleeq</vt:lpstr>
      <vt:lpstr>noorehira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5</cp:revision>
  <dcterms:created xsi:type="dcterms:W3CDTF">2021-10-14T03:39:05Z</dcterms:created>
  <dcterms:modified xsi:type="dcterms:W3CDTF">2021-10-14T04:14:41Z</dcterms:modified>
</cp:coreProperties>
</file>