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63" r:id="rId2"/>
    <p:sldId id="256" r:id="rId3"/>
    <p:sldId id="277" r:id="rId4"/>
    <p:sldId id="278" r:id="rId5"/>
    <p:sldId id="280" r:id="rId6"/>
    <p:sldId id="281" r:id="rId7"/>
    <p:sldId id="295" r:id="rId8"/>
    <p:sldId id="299" r:id="rId9"/>
    <p:sldId id="298" r:id="rId10"/>
    <p:sldId id="297" r:id="rId11"/>
    <p:sldId id="294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2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68" d="100"/>
          <a:sy n="68" d="100"/>
        </p:scale>
        <p:origin x="118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864E45DA-74BD-4E99-B864-2A440A13FEBD}" type="datetimeFigureOut">
              <a:rPr lang="ur-PK" smtClean="0"/>
              <a:pPr/>
              <a:t>07/03/1443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687712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864E45DA-74BD-4E99-B864-2A440A13FEBD}" type="datetimeFigureOut">
              <a:rPr lang="ur-PK" smtClean="0"/>
              <a:pPr/>
              <a:t>07/03/1443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2220187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07/03/1443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437498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07/03/1443</a:t>
            </a:fld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2672090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07/03/1443</a:t>
            </a:fld>
            <a:endParaRPr lang="ur-P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86216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07/03/1443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4224431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07/03/1443</a:t>
            </a:fld>
            <a:endParaRPr lang="ur-P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578250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07/03/1443</a:t>
            </a:fld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619330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07/03/1443</a:t>
            </a:fld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3859777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07/03/1443</a:t>
            </a:fld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3063111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07/03/1443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4237231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07/03/1443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40278996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07/03/1443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10485052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07/03/1443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11007630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07/03/1443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40523628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07/03/1443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27974995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07/03/1443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369791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64E45DA-74BD-4E99-B864-2A440A13FEBD}" type="datetimeFigureOut">
              <a:rPr lang="ur-PK" smtClean="0"/>
              <a:pPr/>
              <a:t>07/03/1443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3580435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1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74132" y="1203266"/>
            <a:ext cx="6271592" cy="228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 rtl="1">
              <a:lnSpc>
                <a:spcPct val="150000"/>
              </a:lnSpc>
            </a:pPr>
            <a:r>
              <a:rPr lang="ur-PK" sz="4000" dirty="0">
                <a:solidFill>
                  <a:srgbClr val="002060"/>
                </a:solidFill>
                <a:latin typeface="_PDMS_Nowshera" panose="00000400000000000000" pitchFamily="2" charset="-78"/>
                <a:cs typeface="_PDMS_Nowshera" panose="00000400000000000000" pitchFamily="2" charset="-78"/>
              </a:rPr>
              <a:t>آن لائن تفہیم و تحفیظ </a:t>
            </a:r>
          </a:p>
          <a:p>
            <a:pPr algn="ctr" defTabSz="342900" rtl="1">
              <a:lnSpc>
                <a:spcPct val="150000"/>
              </a:lnSpc>
            </a:pPr>
            <a:r>
              <a:rPr lang="ur-PK" sz="6000" dirty="0">
                <a:solidFill>
                  <a:srgbClr val="002060"/>
                </a:solidFill>
                <a:latin typeface="_PDMS_Nowshera" panose="00000400000000000000" pitchFamily="2" charset="-78"/>
                <a:cs typeface="_PDMS_Nowshera" panose="00000400000000000000" pitchFamily="2" charset="-78"/>
              </a:rPr>
              <a:t>حدیث کورس</a:t>
            </a:r>
            <a:endParaRPr lang="en-US" sz="6000" dirty="0">
              <a:solidFill>
                <a:srgbClr val="002060"/>
              </a:solidFill>
              <a:latin typeface="_PDMS_Nowshera" panose="00000400000000000000" pitchFamily="2" charset="-78"/>
              <a:cs typeface="_PDMS_Nowshera" panose="00000400000000000000" pitchFamily="2" charset="-78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853895" y="3658576"/>
            <a:ext cx="2112066" cy="949139"/>
          </a:xfrm>
          <a:prstGeom prst="roundRect">
            <a:avLst/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en-US" sz="1350">
              <a:solidFill>
                <a:prstClr val="white"/>
              </a:solidFill>
              <a:latin typeface="Corbel" panose="020B0503020204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3895" y="3760775"/>
            <a:ext cx="211206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 rtl="1"/>
            <a:r>
              <a:rPr lang="ur-PK" sz="4500" dirty="0">
                <a:solidFill>
                  <a:prstClr val="white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کلاس </a:t>
            </a:r>
            <a:r>
              <a:rPr lang="ur-PK" sz="4500" dirty="0" smtClean="0">
                <a:solidFill>
                  <a:prstClr val="white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نمبر</a:t>
            </a:r>
            <a:r>
              <a:rPr lang="en-US" sz="4500" dirty="0" smtClean="0">
                <a:solidFill>
                  <a:prstClr val="white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13</a:t>
            </a:r>
            <a:endParaRPr lang="en-US" sz="4500" dirty="0">
              <a:solidFill>
                <a:prstClr val="white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25759" y="4654539"/>
            <a:ext cx="211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 rtl="1"/>
            <a:r>
              <a:rPr lang="ur-PK" sz="2400" dirty="0">
                <a:solidFill>
                  <a:srgbClr val="0C2F4F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معلمہ شازیہ رشید</a:t>
            </a:r>
            <a:endParaRPr lang="en-US" sz="2400" dirty="0">
              <a:solidFill>
                <a:srgbClr val="0C2F4F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86112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4965895" y="1343508"/>
            <a:ext cx="314495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36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l_Mushaf" panose="02000000000000000000" pitchFamily="2" charset="-78"/>
                <a:ea typeface="Calibri" pitchFamily="34" charset="0"/>
                <a:cs typeface="Al_Mushaf" panose="02000000000000000000" pitchFamily="2" charset="-78"/>
              </a:rPr>
              <a:t>قَالَ رَسُوْلُ اللہِ ﷺ 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4" name="Rounded Rectangle 3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4521" y="370670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25</a:t>
            </a:r>
            <a:endParaRPr lang="en-US" sz="3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587074" y="3217540"/>
            <a:ext cx="26548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r-PK" sz="3200" dirty="0" smtClean="0">
                <a:solidFill>
                  <a:srgbClr val="C00000"/>
                </a:solidFill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رسول اللہﷺ نے فرمایا</a:t>
            </a:r>
            <a:endParaRPr lang="en-US" sz="1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2954216" y="1955655"/>
            <a:ext cx="453483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54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Al_Mushaf" pitchFamily="2" charset="-78"/>
                <a:ea typeface="Calibri" pitchFamily="34" charset="0"/>
                <a:cs typeface="Al_Mushaf" pitchFamily="2" charset="-78"/>
              </a:rPr>
              <a:t>اَلْمَرْءُ </a:t>
            </a:r>
            <a:r>
              <a:rPr kumimoji="0" lang="ur-PK" sz="54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Al_Mushaf" pitchFamily="2" charset="-78"/>
                <a:ea typeface="Calibri" pitchFamily="34" charset="0"/>
                <a:cs typeface="Al_Mushaf" pitchFamily="2" charset="-78"/>
              </a:rPr>
              <a:t>مَعَ مَنْ أَحَبَّ</a:t>
            </a:r>
            <a:endParaRPr kumimoji="0" lang="ur-PK" sz="6600" b="0" i="0" u="none" strike="noStrike" cap="none" normalizeH="0" baseline="0" dirty="0" smtClean="0">
              <a:ln>
                <a:noFill/>
              </a:ln>
              <a:solidFill>
                <a:srgbClr val="0C2F4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85338" y="400685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1"/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آدمی( قیامت کے دن) اسی کے ساتھ ہو گا، جس سے اس نے (دنیا میں ) محبت کی۔</a:t>
            </a:r>
            <a:endParaRPr lang="en-US" sz="36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4832251" y="5243027"/>
            <a:ext cx="107817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14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(صحیح بخاری 6168)</a:t>
            </a:r>
            <a:endParaRPr kumimoji="0" lang="ur-PK" sz="1800" b="0" i="0" u="none" strike="noStrike" cap="none" normalizeH="0" baseline="0" dirty="0" smtClean="0">
              <a:ln>
                <a:noFill/>
              </a:ln>
              <a:solidFill>
                <a:srgbClr val="0C2F4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153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9" name="Rounded Rectangle 8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4521" y="370670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25</a:t>
            </a:r>
            <a:endParaRPr lang="en-US" sz="3000" dirty="0"/>
          </a:p>
        </p:txBody>
      </p:sp>
      <p:sp>
        <p:nvSpPr>
          <p:cNvPr id="10" name="Rectangle 9"/>
          <p:cNvSpPr/>
          <p:nvPr/>
        </p:nvSpPr>
        <p:spPr>
          <a:xfrm>
            <a:off x="4750954" y="1447483"/>
            <a:ext cx="383470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r-PK" sz="4400" b="1" u="sng" dirty="0" smtClean="0">
                <a:solidFill>
                  <a:srgbClr val="C00000"/>
                </a:solidFill>
                <a:latin typeface="Jameel Noori Nastaleeq" pitchFamily="2" charset="-78"/>
                <a:cs typeface="Jameel Noori Nastaleeq" pitchFamily="2" charset="-78"/>
              </a:rPr>
              <a:t>انس و محبت ایک ایمانی صفت</a:t>
            </a:r>
            <a:endParaRPr lang="en-US" sz="4400" b="1" u="sng" dirty="0">
              <a:solidFill>
                <a:srgbClr val="C00000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45285" y="3160216"/>
            <a:ext cx="54113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ur-PK" sz="54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نبی کریم </a:t>
            </a:r>
            <a:r>
              <a:rPr lang="ur-PK" sz="54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ﷺخود </a:t>
            </a:r>
            <a:r>
              <a:rPr lang="ur-PK" sz="54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پیکر محبت تھے</a:t>
            </a:r>
            <a:endParaRPr lang="en-US" sz="54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5" name="Rounded Rectangle 4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3266" y="329727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25</a:t>
            </a:r>
            <a:endParaRPr lang="en-US" sz="3000" dirty="0"/>
          </a:p>
        </p:txBody>
      </p:sp>
      <p:sp>
        <p:nvSpPr>
          <p:cNvPr id="7" name="Rectangle 6"/>
          <p:cNvSpPr/>
          <p:nvPr/>
        </p:nvSpPr>
        <p:spPr>
          <a:xfrm>
            <a:off x="5482988" y="1439190"/>
            <a:ext cx="308449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ur-PK" sz="4400" b="1" u="sng" dirty="0" smtClean="0">
                <a:solidFill>
                  <a:srgbClr val="C00000"/>
                </a:solidFill>
                <a:latin typeface="Jameel Noori Nastaleeq" pitchFamily="2" charset="-78"/>
                <a:cs typeface="Jameel Noori Nastaleeq" pitchFamily="2" charset="-78"/>
              </a:rPr>
              <a:t>نبی کریم </a:t>
            </a:r>
            <a:r>
              <a:rPr lang="ur-PK" sz="4400" b="1" u="sng" dirty="0" smtClean="0">
                <a:solidFill>
                  <a:srgbClr val="C00000"/>
                </a:solidFill>
                <a:latin typeface="Jameel Noori Nastaleeq" pitchFamily="2" charset="-78"/>
                <a:cs typeface="Jameel Noori Nastaleeq" pitchFamily="2" charset="-78"/>
              </a:rPr>
              <a:t>ﷺکا </a:t>
            </a:r>
            <a:r>
              <a:rPr lang="ur-PK" sz="4400" b="1" u="sng" dirty="0" smtClean="0">
                <a:solidFill>
                  <a:srgbClr val="C00000"/>
                </a:solidFill>
                <a:latin typeface="Jameel Noori Nastaleeq" pitchFamily="2" charset="-78"/>
                <a:cs typeface="Jameel Noori Nastaleeq" pitchFamily="2" charset="-78"/>
              </a:rPr>
              <a:t>فرمان</a:t>
            </a:r>
            <a:endParaRPr lang="en-US" sz="4400" b="1" u="sng" dirty="0">
              <a:solidFill>
                <a:srgbClr val="C00000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81165" y="2208631"/>
            <a:ext cx="6400800" cy="3708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"مومن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تو الفت و محبت کا پیکر ہے اور اس شخص میں کوئی بھلائی نہیں جو دوسروں سے الفت نہیں کرتا اور دوسرے اس سے الفت نہیں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کرتے۔"</a:t>
            </a:r>
          </a:p>
          <a:p>
            <a:pPr algn="ctr" rtl="1">
              <a:lnSpc>
                <a:spcPct val="150000"/>
              </a:lnSpc>
            </a:pP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 </a:t>
            </a:r>
            <a:r>
              <a:rPr lang="ur-PK" sz="24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 (مسند احمد و بیہقی)</a:t>
            </a:r>
            <a:endParaRPr lang="en-US" sz="40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9" name="Rounded Rectangle 8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4521" y="370670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25</a:t>
            </a:r>
            <a:endParaRPr lang="en-US" sz="3000" dirty="0"/>
          </a:p>
        </p:txBody>
      </p:sp>
      <p:sp>
        <p:nvSpPr>
          <p:cNvPr id="10" name="Rectangle 9"/>
          <p:cNvSpPr/>
          <p:nvPr/>
        </p:nvSpPr>
        <p:spPr>
          <a:xfrm>
            <a:off x="3790647" y="1414424"/>
            <a:ext cx="487986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ur-PK" sz="4400" b="1" u="sng" dirty="0" smtClean="0">
                <a:solidFill>
                  <a:srgbClr val="C00000"/>
                </a:solidFill>
                <a:latin typeface="Jameel Noori Nastaleeq" pitchFamily="2" charset="-78"/>
                <a:cs typeface="Jameel Noori Nastaleeq" pitchFamily="2" charset="-78"/>
              </a:rPr>
              <a:t>مومن اللہ سے شدید محبت کرتے ہیں</a:t>
            </a:r>
            <a:endParaRPr lang="en-US" sz="4400" b="1" u="sng" dirty="0">
              <a:solidFill>
                <a:srgbClr val="C00000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91175" y="2344942"/>
            <a:ext cx="662977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اللہ کے لئے آپس میں محبت کرنے والے اللہ تعالیٰ کے محبوب بن جاتے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ہیں۔</a:t>
            </a:r>
            <a:endParaRPr lang="en-US" sz="36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اللہ کے لئے محبت کرنے والے روز قیامت اللہ کے عرش تلے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ہونگے۔</a:t>
            </a:r>
            <a:endParaRPr lang="ur-PK" sz="36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محبت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ذریعہ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قربت و معیت </a:t>
            </a:r>
            <a:endParaRPr lang="ur-PK" sz="36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محبت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کے لئے اطاعت لازم</a:t>
            </a:r>
            <a:endParaRPr lang="en-US" sz="36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496291" y="1343508"/>
            <a:ext cx="6614555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36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l_Mushaf" panose="02000000000000000000" pitchFamily="2" charset="-78"/>
                <a:ea typeface="Calibri" pitchFamily="34" charset="0"/>
                <a:cs typeface="Al_Mushaf" panose="02000000000000000000" pitchFamily="2" charset="-78"/>
              </a:rPr>
              <a:t>قَالَ رَسُوْلُ اللہِ ﷺ 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l_Mushaf" panose="02000000000000000000" pitchFamily="2" charset="-78"/>
              <a:cs typeface="Al_Mushaf" panose="02000000000000000000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3600" dirty="0" smtClean="0">
              <a:solidFill>
                <a:srgbClr val="C00000"/>
              </a:solidFill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36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رسول اللہﷺ نے فرمایا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ounded Rectangle 4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4521" y="370670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26</a:t>
            </a:r>
            <a:endParaRPr lang="en-US" sz="3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C8EA7C-CC1C-4B41-943C-C9D2C3FC19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1446663" y="2169994"/>
            <a:ext cx="675564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40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Al_Mushaf" pitchFamily="2" charset="-78"/>
                <a:ea typeface="Calibri" pitchFamily="34" charset="0"/>
                <a:cs typeface="Al_Mushaf" pitchFamily="2" charset="-78"/>
              </a:rPr>
              <a:t>نِعْمَتَانِ مَغْبُونٌ </a:t>
            </a:r>
            <a:r>
              <a:rPr kumimoji="0" lang="ur-PK" sz="40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Al_Mushaf" pitchFamily="2" charset="-78"/>
                <a:ea typeface="Calibri" pitchFamily="34" charset="0"/>
                <a:cs typeface="Al_Mushaf" pitchFamily="2" charset="-78"/>
              </a:rPr>
              <a:t>فِيْهِمَا كَثِيْرٌ مِّنَ </a:t>
            </a:r>
            <a:r>
              <a:rPr kumimoji="0" lang="ur-PK" sz="40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Al_Mushaf" pitchFamily="2" charset="-78"/>
                <a:ea typeface="Calibri" pitchFamily="34" charset="0"/>
                <a:cs typeface="Al_Mushaf" pitchFamily="2" charset="-78"/>
              </a:rPr>
              <a:t>النَّاسِ، الصِّحَّةُ وَالْفَرَاغُ ‏</a:t>
            </a:r>
            <a:endParaRPr kumimoji="0" lang="ur-PK" sz="4800" b="0" i="0" u="none" strike="noStrike" cap="none" normalizeH="0" baseline="0" dirty="0" smtClean="0">
              <a:ln>
                <a:noFill/>
              </a:ln>
              <a:solidFill>
                <a:srgbClr val="0C2F4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1773764" y="4016809"/>
            <a:ext cx="6059607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400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دو نعمتیں ایسی ہیں جن کی اکثر لوگ قدر نہیں کرتے، صحت اور فراغت۔</a:t>
            </a:r>
            <a:endParaRPr kumimoji="0" lang="en-US" sz="4000" i="0" u="none" strike="noStrike" cap="none" normalizeH="0" baseline="0" dirty="0" smtClean="0">
              <a:ln>
                <a:noFill/>
              </a:ln>
              <a:solidFill>
                <a:srgbClr val="0C2F4F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(صحیح بخاری 6412)</a:t>
            </a:r>
            <a:endParaRPr kumimoji="0" lang="ur-PK" i="0" u="none" strike="noStrike" cap="none" normalizeH="0" baseline="0" dirty="0" smtClean="0">
              <a:ln>
                <a:noFill/>
              </a:ln>
              <a:solidFill>
                <a:srgbClr val="0C2F4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4521" y="370670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26</a:t>
            </a:r>
            <a:endParaRPr lang="en-US" sz="3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C8EA7C-CC1C-4B41-943C-C9D2C3FC19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589649" y="1909489"/>
            <a:ext cx="6625883" cy="27469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ur-PK" sz="6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انسان اشرف المخلوقات ہے اور دنیا کی ہر چیز اسکے لئے مسخر کی گئی </a:t>
            </a:r>
            <a:r>
              <a:rPr lang="ur-PK" sz="6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ہے۔</a:t>
            </a:r>
            <a:endParaRPr lang="en-US" sz="60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4521" y="370670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26</a:t>
            </a:r>
            <a:endParaRPr lang="en-US" sz="3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C8EA7C-CC1C-4B41-943C-C9D2C3FC19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09822" y="1781924"/>
            <a:ext cx="776536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ur-PK" sz="44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اللہ کی عطا کردہ بے شمار نعمتوں میں سے 2 مذکورہ عظیم نعمتیں</a:t>
            </a:r>
            <a:endParaRPr lang="en-US" sz="44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08151" y="3055179"/>
            <a:ext cx="2768708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3000" indent="-1143000" algn="r" rtl="1">
              <a:buFont typeface="+mj-lt"/>
              <a:buAutoNum type="arabicPeriod"/>
            </a:pPr>
            <a:r>
              <a:rPr lang="ur-PK" sz="6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 صحت </a:t>
            </a:r>
            <a:endParaRPr lang="ur-PK" sz="60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marL="1143000" indent="-1143000" algn="r" rtl="1">
              <a:buFont typeface="+mj-lt"/>
              <a:buAutoNum type="arabicPeriod"/>
            </a:pPr>
            <a:r>
              <a:rPr lang="ur-PK" sz="6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فراغت </a:t>
            </a:r>
            <a:endParaRPr lang="en-US" sz="60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4521" y="370670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26</a:t>
            </a:r>
            <a:endParaRPr lang="en-US" sz="3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C8EA7C-CC1C-4B41-943C-C9D2C3FC19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059064" y="1507276"/>
            <a:ext cx="45993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ur-PK" sz="4000" b="1" u="sng" dirty="0" smtClean="0">
                <a:solidFill>
                  <a:srgbClr val="C00000"/>
                </a:solidFill>
                <a:latin typeface="Jameel Noori Nastaleeq" pitchFamily="2" charset="-78"/>
                <a:cs typeface="Jameel Noori Nastaleeq" pitchFamily="2" charset="-78"/>
              </a:rPr>
              <a:t>صحت اللہ تعالیٰ کی اہم ترین نعمت </a:t>
            </a:r>
            <a:r>
              <a:rPr lang="ur-PK" sz="4000" b="1" u="sng" dirty="0" smtClean="0">
                <a:solidFill>
                  <a:srgbClr val="C00000"/>
                </a:solidFill>
                <a:latin typeface="Jameel Noori Nastaleeq" pitchFamily="2" charset="-78"/>
                <a:cs typeface="Jameel Noori Nastaleeq" pitchFamily="2" charset="-78"/>
              </a:rPr>
              <a:t>ہے۔</a:t>
            </a:r>
            <a:endParaRPr lang="en-US" sz="4000" b="1" u="sng" dirty="0">
              <a:solidFill>
                <a:srgbClr val="C00000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42868" y="2523125"/>
            <a:ext cx="593247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نبی کریم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ﷺنے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فرمایا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:</a:t>
            </a:r>
          </a:p>
          <a:p>
            <a:pPr algn="ctr" rtl="1">
              <a:lnSpc>
                <a:spcPct val="150000"/>
              </a:lnSpc>
            </a:pP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"انسان قیامت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کے دن سب سے پہلے جن نعمتوں کا حساب دے گا ان میں سر فہرست صحت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ہے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۔"</a:t>
            </a:r>
          </a:p>
          <a:p>
            <a:pPr algn="ctr" rtl="1">
              <a:lnSpc>
                <a:spcPct val="150000"/>
              </a:lnSpc>
            </a:pPr>
            <a:r>
              <a:rPr lang="ur-PK" sz="24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(ترمذی</a:t>
            </a:r>
            <a:r>
              <a:rPr lang="ur-PK" sz="24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) </a:t>
            </a:r>
            <a:endParaRPr lang="en-US" sz="36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4521" y="370670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26</a:t>
            </a:r>
            <a:endParaRPr lang="en-US" sz="3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C8EA7C-CC1C-4B41-943C-C9D2C3FC19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83213" y="1035805"/>
            <a:ext cx="752621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نبی کریم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ﷺنے فرمایا:</a:t>
            </a:r>
          </a:p>
          <a:p>
            <a:pPr algn="ctr" rtl="1">
              <a:lnSpc>
                <a:spcPct val="150000"/>
              </a:lnSpc>
            </a:pP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 "معدہ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بدن کے لئے تالاب ہے اور رگیں اسکی طرف جسم کے مختلف حصوں سے وارد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ہیں</a:t>
            </a:r>
            <a:r>
              <a:rPr lang="ur-PK" sz="3600" dirty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۔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جب معدہ صحیح حالت میں ہوتا ہے تو رگیں بھی جسم کے تمام حصوں کو صحیح خون مہیا کرتی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ہیں اور 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جب معدہ بیمار پڑ جاتا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ہے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تو ادکی رگوں کے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ذریعے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پورا جسم بیمار پڑ جاتا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ہے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۔"</a:t>
            </a:r>
          </a:p>
          <a:p>
            <a:pPr algn="ctr" rtl="1">
              <a:lnSpc>
                <a:spcPct val="150000"/>
              </a:lnSpc>
            </a:pP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 </a:t>
            </a:r>
            <a:r>
              <a:rPr lang="ur-PK" sz="2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(طبرانی)</a:t>
            </a:r>
            <a:endParaRPr lang="en-US" sz="36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12430" y="2032223"/>
            <a:ext cx="6381875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r-PK" sz="13800" dirty="0" smtClean="0">
                <a:solidFill>
                  <a:srgbClr val="0C2F4F"/>
                </a:solidFill>
                <a:latin typeface="Arabic Typesetting" pitchFamily="66" charset="-78"/>
                <a:cs typeface="Arabic Typesetting" pitchFamily="66" charset="-78"/>
              </a:rPr>
              <a:t> جَزاكَ اللهُ خَـيْراً</a:t>
            </a:r>
            <a:endParaRPr lang="en-US" sz="13800" dirty="0">
              <a:solidFill>
                <a:srgbClr val="0C2F4F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Rounded Rectangle 4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4521" y="370670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نمبر </a:t>
            </a:r>
            <a:r>
              <a:rPr lang="ur-PK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6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2</a:t>
            </a:r>
            <a:endParaRPr lang="en-US" sz="3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C8EA7C-CC1C-4B41-943C-C9D2C3FC19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270</TotalTime>
  <Words>361</Words>
  <Application>Microsoft Office PowerPoint</Application>
  <PresentationFormat>On-screen Show (4:3)</PresentationFormat>
  <Paragraphs>49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_PDMS_Nowshera</vt:lpstr>
      <vt:lpstr>Al_Mushaf</vt:lpstr>
      <vt:lpstr>Arabic Typesetting</vt:lpstr>
      <vt:lpstr>Arial</vt:lpstr>
      <vt:lpstr>Calibri</vt:lpstr>
      <vt:lpstr>Corbel</vt:lpstr>
      <vt:lpstr>Jameel Noori Nastaleeq</vt:lpstr>
      <vt:lpstr>Tahoma</vt:lpstr>
      <vt:lpstr>Parallax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zia</dc:creator>
  <cp:lastModifiedBy>DELL</cp:lastModifiedBy>
  <cp:revision>36</cp:revision>
  <dcterms:created xsi:type="dcterms:W3CDTF">2021-09-29T07:22:50Z</dcterms:created>
  <dcterms:modified xsi:type="dcterms:W3CDTF">2021-10-13T08:31:21Z</dcterms:modified>
</cp:coreProperties>
</file>