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2" r:id="rId9"/>
    <p:sldId id="261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ACEC"/>
    <a:srgbClr val="0C2F4F"/>
    <a:srgbClr val="8AB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97856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4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35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84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6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8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0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9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9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23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68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19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22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00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4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0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9157F5-F736-4F33-91FA-2FD1A4B132F3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411D85-81BA-437F-8271-6C2F66D7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8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1877" y="1152943"/>
            <a:ext cx="83621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44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14526" y="3735101"/>
            <a:ext cx="2816088" cy="1265518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14526" y="3871366"/>
            <a:ext cx="2816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6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نمبر 1</a:t>
            </a:r>
            <a:endParaRPr lang="en-US" sz="6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14526" y="5063050"/>
            <a:ext cx="281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3200" dirty="0" smtClean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32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1825" y="1425898"/>
            <a:ext cx="7697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قَالَ رَسُوْلُ اللہِ ﷺ </a:t>
            </a:r>
            <a:endParaRPr lang="en-US" sz="4000" dirty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اِنَّمَا الْاَعْمَالُ بِالنِّیَّاتِ ، وَاِنَّمَا لِکُلِّ امْرِئٍ مَّا نَوٰی</a:t>
            </a:r>
            <a:endParaRPr lang="en-US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092" y="3749996"/>
            <a:ext cx="7300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2800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 اللہﷺ نے فرمایا</a:t>
            </a:r>
            <a:endParaRPr lang="en-US" sz="2800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28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اعمال کی قبولیت کا انحصار نیتوں پر ہے اور ہر آدمی کے لیے وہی ہے جس کی اس کی نیت کی۔</a:t>
            </a:r>
            <a:endParaRPr lang="en-US" sz="28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16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(صحیح بخاری 1)</a:t>
            </a:r>
            <a:endParaRPr lang="en-US" sz="16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3891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1392" y="1377635"/>
            <a:ext cx="7697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اسلام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3 بڑے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شعبے ہیں۔</a:t>
            </a:r>
            <a:endParaRPr lang="en-US" sz="48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en-US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		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1۔ایمان		2۔ اعمال		3۔نیت</a:t>
            </a:r>
            <a:r>
              <a:rPr lang="en-US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اخلاص۔۔۔اسلام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ایک تہائی حصہ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  <a:endParaRPr lang="en-US" sz="48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053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327912" y="1833411"/>
            <a:ext cx="1663149" cy="724257"/>
          </a:xfrm>
          <a:prstGeom prst="roundRect">
            <a:avLst>
              <a:gd name="adj" fmla="val 22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298094" y="1859120"/>
            <a:ext cx="16610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dirty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نیت سے مراد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24233" y="1833411"/>
            <a:ext cx="9012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ارادہ</a:t>
            </a:r>
            <a:endParaRPr lang="en-US" sz="4800" dirty="0"/>
          </a:p>
        </p:txBody>
      </p:sp>
      <p:sp>
        <p:nvSpPr>
          <p:cNvPr id="10" name="Rounded Rectangle 9"/>
          <p:cNvSpPr/>
          <p:nvPr/>
        </p:nvSpPr>
        <p:spPr>
          <a:xfrm>
            <a:off x="6327912" y="2951871"/>
            <a:ext cx="1663149" cy="724257"/>
          </a:xfrm>
          <a:prstGeom prst="roundRect">
            <a:avLst>
              <a:gd name="adj" fmla="val 22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4110" y="2977580"/>
            <a:ext cx="1515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ur-PK" sz="36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شرعی مفہوم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552" y="2885727"/>
            <a:ext cx="501760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وہ داعیہ جو انسان کو کوئی کام کرنے پر آمادہ کرتا ہے </a:t>
            </a:r>
            <a:r>
              <a:rPr lang="ur-PK" sz="40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</a:t>
            </a:r>
            <a:endParaRPr lang="ur-PK" sz="40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419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3669" y="1235039"/>
            <a:ext cx="73284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عادت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اور عبادت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میں‌ فرق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مسجد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مثال </a:t>
            </a:r>
            <a:r>
              <a:rPr lang="ur-PK" sz="4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ہے۔۔۔مسجد </a:t>
            </a:r>
            <a:r>
              <a:rPr lang="ur-PK" sz="4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 آرام کی نیت سے بیٹھنا عادت اور اعتکاف کی نیت سے بیٹھنا باعث اجر</a:t>
            </a:r>
            <a:endParaRPr lang="en-US" sz="48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0740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3670" y="1671381"/>
            <a:ext cx="76929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اخلاصِ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نیت کے مقابلے میں ریاء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 اور ریا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دو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قسمیں</a:t>
            </a:r>
            <a:endParaRPr lang="ur-PK" sz="32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marL="1885950" lvl="3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یہ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کہ آدمی اللہ کی کی اطاعت کر کے لوگوں کو دکھلانا چاہتا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 </a:t>
            </a:r>
          </a:p>
          <a:p>
            <a:pPr marL="1885950" lvl="3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یہ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کہ وہ اس عمل کے ذریعے لوگوں کی طرف سے تعریف بھی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چاہتا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 اور اللہ کی خوشنودی کا بھی متمنی ہوتا ہے</a:t>
            </a:r>
            <a:endParaRPr lang="en-US" sz="32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1061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1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3670" y="1671381"/>
            <a:ext cx="76929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امام سمر قندی نے کہا ہے کہ جتنا عمل انسان اللہ کے لئے کرے گا وہ قبول ہو گا جتنا لوگوں کی خاطر کرے گا وہ قبول نہیں ہو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گا۔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ہجرت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کیا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ہے۔۔۔؟</a:t>
            </a:r>
          </a:p>
          <a:p>
            <a:pPr marL="1485900" lvl="2" indent="-57150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ایک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جگہ سے دوسری جگہ منتقل ہونے کو ہجرت کہا جاتا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1485900" lvl="2" indent="-571500" algn="r" rtl="1">
              <a:lnSpc>
                <a:spcPct val="150000"/>
              </a:lnSpc>
              <a:buFont typeface="+mj-lt"/>
              <a:buAutoNum type="arabicPeriod"/>
            </a:pP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ہجرت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دوسرا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مفہوم اللہ </a:t>
            </a:r>
            <a:r>
              <a:rPr lang="ur-PK" sz="32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منع کردہ کاموں  کو چھوڑ </a:t>
            </a:r>
            <a:r>
              <a:rPr lang="ur-PK" sz="32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دینا ہے۔</a:t>
            </a:r>
            <a:endParaRPr lang="en-US" sz="32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341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1825" y="1425898"/>
            <a:ext cx="7697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4000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قَالَ رَسُوْلُ اللہِ ﷺ </a:t>
            </a:r>
            <a:endParaRPr lang="en-US" sz="4000" dirty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algn="ctr" rtl="1"/>
            <a:r>
              <a:rPr lang="ur-PK" sz="6000" dirty="0">
                <a:latin typeface="Al_Mushaf" panose="02000000000000000000" pitchFamily="2" charset="-78"/>
                <a:cs typeface="Al_Mushaf" panose="02000000000000000000" pitchFamily="2" charset="-78"/>
              </a:rPr>
              <a:t>تَسَحَّرُوْا فَاِنَّ فِی </a:t>
            </a:r>
            <a:r>
              <a:rPr lang="ur-PK" sz="6000" dirty="0" smtClean="0">
                <a:latin typeface="Al_Mushaf" panose="02000000000000000000" pitchFamily="2" charset="-78"/>
                <a:cs typeface="Al_Mushaf" panose="02000000000000000000" pitchFamily="2" charset="-78"/>
              </a:rPr>
              <a:t>السَّحُوْرِ </a:t>
            </a:r>
            <a:r>
              <a:rPr lang="ur-PK" sz="6000" dirty="0">
                <a:latin typeface="Al_Mushaf" panose="02000000000000000000" pitchFamily="2" charset="-78"/>
                <a:cs typeface="Al_Mushaf" panose="02000000000000000000" pitchFamily="2" charset="-78"/>
              </a:rPr>
              <a:t>بَرَکَۃً</a:t>
            </a:r>
            <a:endParaRPr lang="en-US" sz="6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2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092" y="3749996"/>
            <a:ext cx="730006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2800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 اللہﷺ نے فرمایا</a:t>
            </a:r>
            <a:endParaRPr lang="en-US" sz="2800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/>
            <a:r>
              <a:rPr lang="ur-PK" sz="48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کیا کرو ، بلاشبہ سحری میں برکت ہے۔</a:t>
            </a:r>
            <a:endParaRPr lang="en-US" sz="48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dirty="0" smtClean="0"/>
              <a:t> </a:t>
            </a:r>
            <a:r>
              <a:rPr lang="ur-PK" sz="16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</a:t>
            </a:r>
            <a:r>
              <a:rPr lang="ur-PK" sz="1600" dirty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صحیح بخاری </a:t>
            </a:r>
            <a:r>
              <a:rPr lang="ur-PK" sz="1600" dirty="0" smtClean="0"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1923)</a:t>
            </a:r>
            <a:endParaRPr lang="en-US" sz="1600" dirty="0"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1956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2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3183" y="1050373"/>
            <a:ext cx="76973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سلام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 مقررہ عبادات اور دنیا کے دوسرے مذاہب کی عبادات میں اصولی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فرق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ur-PK" sz="3600" b="1" u="sng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دوسرے مذاہب کی </a:t>
            </a:r>
            <a:r>
              <a:rPr lang="ur-PK" sz="36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عبادات</a:t>
            </a:r>
            <a:endParaRPr lang="ur-PK" sz="3600" b="1" u="sng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آدمی کا بدن کو تکلیف میں مبتلا کرنا رو حانی ترقی اور اللہ کے قرب کا ذریعہ بنتا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ہے۔مثلاًان کے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نزدیک بھوکا مرنا اللہ کو پسند ہے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اسلام میں  </a:t>
            </a:r>
            <a:r>
              <a:rPr lang="ur-PK" sz="3600" b="1" u="sng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عبادت کا </a:t>
            </a:r>
            <a:r>
              <a:rPr lang="ur-PK" sz="36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مقصد</a:t>
            </a:r>
          </a:p>
          <a:p>
            <a:pPr algn="ctr" rtl="1">
              <a:lnSpc>
                <a:spcPct val="150000"/>
              </a:lnSpc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تربیت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وتزکیہ نفس ہے</a:t>
            </a:r>
            <a:endParaRPr lang="en-US" sz="2800" dirty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916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15701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21218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2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8956" y="2216565"/>
            <a:ext cx="706123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اہل کتاب کےروزوں میں سحری کرنا نہیں تھا </a:t>
            </a: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اہل </a:t>
            </a:r>
            <a:r>
              <a:rPr lang="ur-PK" sz="36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کتاب کا روزہ سورج غروب ہونے کے بعد شروع ہوتا ہے ۔</a:t>
            </a:r>
            <a:endParaRPr lang="ur-PK" sz="3600" dirty="0" smtClean="0">
              <a:solidFill>
                <a:srgbClr val="00206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3510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327912" y="24493"/>
            <a:ext cx="2816088" cy="817647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7912" y="79662"/>
            <a:ext cx="213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ur-PK" sz="4000" dirty="0" smtClean="0"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نمبر 2</a:t>
            </a:r>
            <a:endParaRPr lang="en-US" sz="4000" dirty="0">
              <a:solidFill>
                <a:schemeClr val="bg1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95534" y="5704762"/>
            <a:ext cx="9239535" cy="1132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0380" y="811839"/>
            <a:ext cx="706123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600" b="1" u="sng" dirty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کھانے میں </a:t>
            </a:r>
            <a:r>
              <a:rPr lang="ur-PK" sz="3600" b="1" u="sng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برکت</a:t>
            </a:r>
            <a:endParaRPr lang="ur-PK" b="1" u="sng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کھانے سے اللہ کے حکم کی تعمیل میں آسانی ہوتی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مسلمان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روزہ فجر کے وقت سے شروع ہوتا ہے اور غروب آفتاب کے وقت ختم ہوتا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روزہ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رکھنا اللہ کا حکم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اور کمزور مسلمان کے لئے روزہ  پورا کرنا مشکل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ہوگا۔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دن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دوران عبادت کے لیے طاقت ملتی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بد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خلقی سے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حفاظت۔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خیزی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حصو ل خیر کا باعث 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 اتباع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رسولؐ 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باجماعت نماز کا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باعث ہے۔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سحری </a:t>
            </a:r>
            <a:r>
              <a:rPr lang="ur-PK" sz="2800" dirty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کھانے میں اہل کتاب کی مخالفت </a:t>
            </a:r>
            <a:r>
              <a:rPr lang="ur-PK" sz="2800" dirty="0" smtClean="0">
                <a:solidFill>
                  <a:srgbClr val="00206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</a:p>
        </p:txBody>
      </p:sp>
    </p:spTree>
    <p:extLst>
      <p:ext uri="{BB962C8B-B14F-4D97-AF65-F5344CB8AC3E}">
        <p14:creationId xmlns:p14="http://schemas.microsoft.com/office/powerpoint/2010/main" val="2326428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146</TotalTime>
  <Words>461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_PDMS_Nowshera</vt:lpstr>
      <vt:lpstr>Al_Mushaf</vt:lpstr>
      <vt:lpstr>Arial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14</cp:revision>
  <dcterms:created xsi:type="dcterms:W3CDTF">2021-09-22T10:38:39Z</dcterms:created>
  <dcterms:modified xsi:type="dcterms:W3CDTF">2021-09-27T12:45:44Z</dcterms:modified>
</cp:coreProperties>
</file>