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8" r:id="rId1"/>
  </p:sldMasterIdLst>
  <p:sldIdLst>
    <p:sldId id="263" r:id="rId2"/>
    <p:sldId id="256" r:id="rId3"/>
    <p:sldId id="277" r:id="rId4"/>
    <p:sldId id="280" r:id="rId5"/>
    <p:sldId id="276" r:id="rId6"/>
    <p:sldId id="287" r:id="rId7"/>
    <p:sldId id="289" r:id="rId8"/>
    <p:sldId id="288" r:id="rId9"/>
    <p:sldId id="296" r:id="rId10"/>
    <p:sldId id="297" r:id="rId11"/>
    <p:sldId id="298" r:id="rId12"/>
    <p:sldId id="281" r:id="rId13"/>
    <p:sldId id="295" r:id="rId14"/>
    <p:sldId id="282" r:id="rId15"/>
    <p:sldId id="283" r:id="rId16"/>
    <p:sldId id="285" r:id="rId17"/>
    <p:sldId id="286" r:id="rId18"/>
    <p:sldId id="291" r:id="rId19"/>
    <p:sldId id="292" r:id="rId20"/>
    <p:sldId id="293" r:id="rId21"/>
    <p:sldId id="294" r:id="rId2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C2F4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16" autoAdjust="0"/>
    <p:restoredTop sz="94660"/>
  </p:normalViewPr>
  <p:slideViewPr>
    <p:cSldViewPr snapToGrid="0">
      <p:cViewPr varScale="1">
        <p:scale>
          <a:sx n="68" d="100"/>
          <a:sy n="68" d="100"/>
        </p:scale>
        <p:origin x="1182" y="78"/>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25" name="Group 24"/>
          <p:cNvGrpSpPr/>
          <p:nvPr/>
        </p:nvGrpSpPr>
        <p:grpSpPr>
          <a:xfrm>
            <a:off x="203200" y="0"/>
            <a:ext cx="3778250" cy="6858001"/>
            <a:chOff x="203200" y="0"/>
            <a:chExt cx="3778250" cy="6858001"/>
          </a:xfrm>
        </p:grpSpPr>
        <p:sp>
          <p:nvSpPr>
            <p:cNvPr id="14" name="Freeform 6"/>
            <p:cNvSpPr/>
            <p:nvPr/>
          </p:nvSpPr>
          <p:spPr bwMode="auto">
            <a:xfrm>
              <a:off x="641350" y="0"/>
              <a:ext cx="1365250" cy="3971925"/>
            </a:xfrm>
            <a:custGeom>
              <a:avLst/>
              <a:gdLst/>
              <a:ahLst/>
              <a:cxnLst/>
              <a:rect l="0" t="0" r="r" b="b"/>
              <a:pathLst>
                <a:path w="860" h="2502">
                  <a:moveTo>
                    <a:pt x="0" y="2445"/>
                  </a:moveTo>
                  <a:lnTo>
                    <a:pt x="228" y="2502"/>
                  </a:lnTo>
                  <a:lnTo>
                    <a:pt x="860" y="0"/>
                  </a:lnTo>
                  <a:lnTo>
                    <a:pt x="620" y="0"/>
                  </a:lnTo>
                  <a:lnTo>
                    <a:pt x="0" y="2445"/>
                  </a:lnTo>
                  <a:close/>
                </a:path>
              </a:pathLst>
            </a:custGeom>
            <a:solidFill>
              <a:schemeClr val="accent1"/>
            </a:solidFill>
            <a:ln>
              <a:noFill/>
            </a:ln>
          </p:spPr>
        </p:sp>
        <p:sp>
          <p:nvSpPr>
            <p:cNvPr id="15" name="Freeform 7"/>
            <p:cNvSpPr/>
            <p:nvPr/>
          </p:nvSpPr>
          <p:spPr bwMode="auto">
            <a:xfrm>
              <a:off x="203200" y="0"/>
              <a:ext cx="1336675" cy="3862388"/>
            </a:xfrm>
            <a:custGeom>
              <a:avLst/>
              <a:gdLst/>
              <a:ahLst/>
              <a:cxnLst/>
              <a:rect l="0" t="0" r="r" b="b"/>
              <a:pathLst>
                <a:path w="842" h="2433">
                  <a:moveTo>
                    <a:pt x="842" y="0"/>
                  </a:moveTo>
                  <a:lnTo>
                    <a:pt x="602" y="0"/>
                  </a:lnTo>
                  <a:lnTo>
                    <a:pt x="0" y="2376"/>
                  </a:lnTo>
                  <a:lnTo>
                    <a:pt x="228" y="2433"/>
                  </a:lnTo>
                  <a:lnTo>
                    <a:pt x="842" y="0"/>
                  </a:lnTo>
                  <a:close/>
                </a:path>
              </a:pathLst>
            </a:custGeom>
            <a:solidFill>
              <a:schemeClr val="tx1">
                <a:lumMod val="65000"/>
                <a:lumOff val="35000"/>
              </a:schemeClr>
            </a:solidFill>
            <a:ln>
              <a:noFill/>
            </a:ln>
          </p:spPr>
        </p:sp>
        <p:sp>
          <p:nvSpPr>
            <p:cNvPr id="16" name="Freeform 8"/>
            <p:cNvSpPr/>
            <p:nvPr/>
          </p:nvSpPr>
          <p:spPr bwMode="auto">
            <a:xfrm>
              <a:off x="207963" y="3776663"/>
              <a:ext cx="1936750" cy="3081338"/>
            </a:xfrm>
            <a:custGeom>
              <a:avLst/>
              <a:gdLst/>
              <a:ahLst/>
              <a:cxnLst/>
              <a:rect l="0" t="0" r="r" b="b"/>
              <a:pathLst>
                <a:path w="1220" h="1941">
                  <a:moveTo>
                    <a:pt x="0" y="0"/>
                  </a:moveTo>
                  <a:lnTo>
                    <a:pt x="1166" y="1941"/>
                  </a:lnTo>
                  <a:lnTo>
                    <a:pt x="1220" y="1941"/>
                  </a:lnTo>
                  <a:lnTo>
                    <a:pt x="0" y="0"/>
                  </a:lnTo>
                  <a:close/>
                </a:path>
              </a:pathLst>
            </a:custGeom>
            <a:solidFill>
              <a:schemeClr val="tx1">
                <a:lumMod val="85000"/>
                <a:lumOff val="15000"/>
              </a:schemeClr>
            </a:solidFill>
            <a:ln>
              <a:noFill/>
            </a:ln>
          </p:spPr>
        </p:sp>
        <p:sp>
          <p:nvSpPr>
            <p:cNvPr id="20" name="Freeform 9"/>
            <p:cNvSpPr/>
            <p:nvPr/>
          </p:nvSpPr>
          <p:spPr bwMode="auto">
            <a:xfrm>
              <a:off x="646113" y="3886200"/>
              <a:ext cx="2373313" cy="2971800"/>
            </a:xfrm>
            <a:custGeom>
              <a:avLst/>
              <a:gdLst/>
              <a:ahLst/>
              <a:cxnLst/>
              <a:rect l="0" t="0" r="r" b="b"/>
              <a:pathLst>
                <a:path w="1495" h="1872">
                  <a:moveTo>
                    <a:pt x="1495" y="1872"/>
                  </a:moveTo>
                  <a:lnTo>
                    <a:pt x="0" y="0"/>
                  </a:lnTo>
                  <a:lnTo>
                    <a:pt x="1442" y="1872"/>
                  </a:lnTo>
                  <a:lnTo>
                    <a:pt x="1495" y="1872"/>
                  </a:lnTo>
                  <a:close/>
                </a:path>
              </a:pathLst>
            </a:custGeom>
            <a:solidFill>
              <a:schemeClr val="accent1">
                <a:lumMod val="50000"/>
              </a:schemeClr>
            </a:solidFill>
            <a:ln>
              <a:noFill/>
            </a:ln>
          </p:spPr>
        </p:sp>
        <p:sp>
          <p:nvSpPr>
            <p:cNvPr id="21" name="Freeform 10"/>
            <p:cNvSpPr/>
            <p:nvPr/>
          </p:nvSpPr>
          <p:spPr bwMode="auto">
            <a:xfrm>
              <a:off x="641350" y="3881438"/>
              <a:ext cx="3340100" cy="2976563"/>
            </a:xfrm>
            <a:custGeom>
              <a:avLst/>
              <a:gdLst/>
              <a:ahLst/>
              <a:cxnLst/>
              <a:rect l="0" t="0" r="r" b="b"/>
              <a:pathLst>
                <a:path w="2104" h="1875">
                  <a:moveTo>
                    <a:pt x="0" y="0"/>
                  </a:moveTo>
                  <a:lnTo>
                    <a:pt x="3" y="3"/>
                  </a:lnTo>
                  <a:lnTo>
                    <a:pt x="1498" y="1875"/>
                  </a:lnTo>
                  <a:lnTo>
                    <a:pt x="2104" y="1875"/>
                  </a:lnTo>
                  <a:lnTo>
                    <a:pt x="228" y="57"/>
                  </a:lnTo>
                  <a:lnTo>
                    <a:pt x="0" y="0"/>
                  </a:lnTo>
                  <a:close/>
                </a:path>
              </a:pathLst>
            </a:custGeom>
            <a:solidFill>
              <a:schemeClr val="accent1">
                <a:lumMod val="75000"/>
              </a:schemeClr>
            </a:solidFill>
            <a:ln>
              <a:noFill/>
            </a:ln>
          </p:spPr>
        </p:sp>
        <p:sp>
          <p:nvSpPr>
            <p:cNvPr id="22" name="Freeform 11"/>
            <p:cNvSpPr/>
            <p:nvPr/>
          </p:nvSpPr>
          <p:spPr bwMode="auto">
            <a:xfrm>
              <a:off x="203200" y="3771900"/>
              <a:ext cx="2660650" cy="3086100"/>
            </a:xfrm>
            <a:custGeom>
              <a:avLst/>
              <a:gdLst/>
              <a:ahLst/>
              <a:cxnLst/>
              <a:rect l="0" t="0" r="r" b="b"/>
              <a:pathLst>
                <a:path w="1676" h="1944">
                  <a:moveTo>
                    <a:pt x="1676" y="1944"/>
                  </a:moveTo>
                  <a:lnTo>
                    <a:pt x="264" y="111"/>
                  </a:lnTo>
                  <a:lnTo>
                    <a:pt x="225" y="60"/>
                  </a:lnTo>
                  <a:lnTo>
                    <a:pt x="228" y="60"/>
                  </a:lnTo>
                  <a:lnTo>
                    <a:pt x="264" y="111"/>
                  </a:lnTo>
                  <a:lnTo>
                    <a:pt x="234" y="69"/>
                  </a:lnTo>
                  <a:lnTo>
                    <a:pt x="228" y="57"/>
                  </a:lnTo>
                  <a:lnTo>
                    <a:pt x="222" y="54"/>
                  </a:lnTo>
                  <a:lnTo>
                    <a:pt x="0" y="0"/>
                  </a:lnTo>
                  <a:lnTo>
                    <a:pt x="3" y="3"/>
                  </a:lnTo>
                  <a:lnTo>
                    <a:pt x="1223" y="1944"/>
                  </a:lnTo>
                  <a:lnTo>
                    <a:pt x="1676" y="1944"/>
                  </a:lnTo>
                  <a:close/>
                </a:path>
              </a:pathLst>
            </a:custGeom>
            <a:solidFill>
              <a:schemeClr val="tx1">
                <a:lumMod val="75000"/>
                <a:lumOff val="25000"/>
              </a:schemeClr>
            </a:solidFill>
            <a:ln>
              <a:noFill/>
            </a:ln>
          </p:spPr>
        </p:sp>
      </p:grpSp>
      <p:sp>
        <p:nvSpPr>
          <p:cNvPr id="2" name="Title 1"/>
          <p:cNvSpPr>
            <a:spLocks noGrp="1"/>
          </p:cNvSpPr>
          <p:nvPr>
            <p:ph type="ctrTitle"/>
          </p:nvPr>
        </p:nvSpPr>
        <p:spPr>
          <a:xfrm>
            <a:off x="1739673" y="914401"/>
            <a:ext cx="6947127" cy="3488266"/>
          </a:xfrm>
        </p:spPr>
        <p:txBody>
          <a:bodyPr anchor="b">
            <a:normAutofit/>
          </a:bodyPr>
          <a:lstStyle>
            <a:lvl1pPr algn="r">
              <a:defRPr sz="5400">
                <a:effectLst/>
              </a:defRPr>
            </a:lvl1pPr>
          </a:lstStyle>
          <a:p>
            <a:r>
              <a:rPr lang="en-US"/>
              <a:t>Click to edit Master title style</a:t>
            </a:r>
            <a:endParaRPr lang="en-US" dirty="0"/>
          </a:p>
        </p:txBody>
      </p:sp>
      <p:sp>
        <p:nvSpPr>
          <p:cNvPr id="3" name="Subtitle 2"/>
          <p:cNvSpPr>
            <a:spLocks noGrp="1"/>
          </p:cNvSpPr>
          <p:nvPr>
            <p:ph type="subTitle" idx="1"/>
          </p:nvPr>
        </p:nvSpPr>
        <p:spPr>
          <a:xfrm>
            <a:off x="2924238" y="4402666"/>
            <a:ext cx="5762563" cy="1364531"/>
          </a:xfrm>
        </p:spPr>
        <p:txBody>
          <a:bodyPr anchor="t">
            <a:normAutofit/>
          </a:bodyPr>
          <a:lstStyle>
            <a:lvl1pPr marL="0" indent="0" algn="r">
              <a:buNone/>
              <a:defRPr sz="18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a:off x="7325773" y="6117336"/>
            <a:ext cx="857473" cy="365125"/>
          </a:xfrm>
        </p:spPr>
        <p:txBody>
          <a:bodyPr/>
          <a:lstStyle/>
          <a:p>
            <a:fld id="{864E45DA-74BD-4E99-B864-2A440A13FEBD}" type="datetimeFigureOut">
              <a:rPr lang="ur-PK" smtClean="0"/>
              <a:pPr/>
              <a:t>21/05/1443</a:t>
            </a:fld>
            <a:endParaRPr lang="ur-PK"/>
          </a:p>
        </p:txBody>
      </p:sp>
      <p:sp>
        <p:nvSpPr>
          <p:cNvPr id="5" name="Footer Placeholder 4"/>
          <p:cNvSpPr>
            <a:spLocks noGrp="1"/>
          </p:cNvSpPr>
          <p:nvPr>
            <p:ph type="ftr" sz="quarter" idx="11"/>
          </p:nvPr>
        </p:nvSpPr>
        <p:spPr>
          <a:xfrm>
            <a:off x="3623733" y="6117336"/>
            <a:ext cx="3609438" cy="365125"/>
          </a:xfrm>
        </p:spPr>
        <p:txBody>
          <a:bodyPr/>
          <a:lstStyle/>
          <a:p>
            <a:endParaRPr lang="ur-PK"/>
          </a:p>
        </p:txBody>
      </p:sp>
      <p:sp>
        <p:nvSpPr>
          <p:cNvPr id="6" name="Slide Number Placeholder 5"/>
          <p:cNvSpPr>
            <a:spLocks noGrp="1"/>
          </p:cNvSpPr>
          <p:nvPr>
            <p:ph type="sldNum" sz="quarter" idx="12"/>
          </p:nvPr>
        </p:nvSpPr>
        <p:spPr>
          <a:xfrm>
            <a:off x="8275320" y="6117336"/>
            <a:ext cx="411480" cy="365125"/>
          </a:xfrm>
        </p:spPr>
        <p:txBody>
          <a:bodyPr/>
          <a:lstStyle/>
          <a:p>
            <a:fld id="{2B446558-BA1D-4411-9BCA-0A012C26ECFB}" type="slidenum">
              <a:rPr lang="ur-PK" smtClean="0"/>
              <a:pPr/>
              <a:t>‹#›</a:t>
            </a:fld>
            <a:endParaRPr lang="ur-PK"/>
          </a:p>
        </p:txBody>
      </p:sp>
      <p:sp>
        <p:nvSpPr>
          <p:cNvPr id="23" name="Freeform 12"/>
          <p:cNvSpPr/>
          <p:nvPr/>
        </p:nvSpPr>
        <p:spPr bwMode="auto">
          <a:xfrm>
            <a:off x="203200" y="3771900"/>
            <a:ext cx="361950" cy="90488"/>
          </a:xfrm>
          <a:custGeom>
            <a:avLst/>
            <a:gdLst/>
            <a:ahLst/>
            <a:cxnLst/>
            <a:rect l="0" t="0" r="r" b="b"/>
            <a:pathLst>
              <a:path w="228" h="57">
                <a:moveTo>
                  <a:pt x="228" y="57"/>
                </a:moveTo>
                <a:lnTo>
                  <a:pt x="0" y="0"/>
                </a:lnTo>
                <a:lnTo>
                  <a:pt x="222" y="54"/>
                </a:lnTo>
                <a:lnTo>
                  <a:pt x="228" y="57"/>
                </a:lnTo>
                <a:close/>
              </a:path>
            </a:pathLst>
          </a:custGeom>
          <a:solidFill>
            <a:srgbClr val="29ABE2"/>
          </a:solidFill>
          <a:ln>
            <a:noFill/>
          </a:ln>
          <a:extLst>
            <a:ext uri="{91240B29-F687-4f45-9708-019B960494DF}">
              <a14:hiddenLine xmlns="" xmlns:a14="http://schemas.microsoft.com/office/drawing/2010/main" w="9525">
                <a:solidFill>
                  <a:srgbClr val="000000"/>
                </a:solidFill>
                <a:round/>
                <a:headEnd/>
                <a:tailEnd/>
              </a14:hiddenLine>
            </a:ext>
          </a:extLst>
        </p:spPr>
      </p:sp>
      <p:sp>
        <p:nvSpPr>
          <p:cNvPr id="24" name="Freeform 13"/>
          <p:cNvSpPr/>
          <p:nvPr/>
        </p:nvSpPr>
        <p:spPr bwMode="auto">
          <a:xfrm>
            <a:off x="560388" y="3867150"/>
            <a:ext cx="61913" cy="80963"/>
          </a:xfrm>
          <a:custGeom>
            <a:avLst/>
            <a:gdLst/>
            <a:ahLst/>
            <a:cxnLst/>
            <a:rect l="0" t="0" r="r" b="b"/>
            <a:pathLst>
              <a:path w="39" h="51">
                <a:moveTo>
                  <a:pt x="0" y="0"/>
                </a:moveTo>
                <a:lnTo>
                  <a:pt x="39" y="51"/>
                </a:lnTo>
                <a:lnTo>
                  <a:pt x="3" y="0"/>
                </a:lnTo>
                <a:lnTo>
                  <a:pt x="0" y="0"/>
                </a:lnTo>
                <a:close/>
              </a:path>
            </a:pathLst>
          </a:custGeom>
          <a:solidFill>
            <a:srgbClr val="29ABE2"/>
          </a:solidFill>
          <a:ln>
            <a:noFill/>
          </a:ln>
          <a:extLst>
            <a:ext uri="{91240B29-F687-4f45-9708-019B960494DF}">
              <a14:hiddenLine xmlns="" xmlns:a14="http://schemas.microsoft.com/office/drawing/2010/main" w="9525">
                <a:solidFill>
                  <a:srgbClr val="000000"/>
                </a:solidFill>
                <a:round/>
                <a:headEnd/>
                <a:tailEnd/>
              </a14:hiddenLine>
            </a:ext>
          </a:extLst>
        </p:spPr>
      </p:sp>
    </p:spTree>
    <p:extLst>
      <p:ext uri="{BB962C8B-B14F-4D97-AF65-F5344CB8AC3E}">
        <p14:creationId xmlns:p14="http://schemas.microsoft.com/office/powerpoint/2010/main" val="168771278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982133" y="457201"/>
            <a:ext cx="7704667" cy="1981200"/>
          </a:xfrm>
        </p:spPr>
        <p:txBody>
          <a:bodyPr/>
          <a:lstStyle/>
          <a:p>
            <a:r>
              <a:rPr lang="en-US"/>
              <a:t>Click to edit Master title style</a:t>
            </a:r>
            <a:endParaRPr lang="en-US" dirty="0"/>
          </a:p>
        </p:txBody>
      </p:sp>
      <p:sp>
        <p:nvSpPr>
          <p:cNvPr id="3" name="Content Placeholder 2"/>
          <p:cNvSpPr>
            <a:spLocks noGrp="1"/>
          </p:cNvSpPr>
          <p:nvPr>
            <p:ph idx="1"/>
          </p:nvPr>
        </p:nvSpPr>
        <p:spPr>
          <a:xfrm>
            <a:off x="982133" y="2667000"/>
            <a:ext cx="7704667" cy="3332816"/>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7344329" y="6108173"/>
            <a:ext cx="857473" cy="365125"/>
          </a:xfrm>
        </p:spPr>
        <p:txBody>
          <a:bodyPr/>
          <a:lstStyle/>
          <a:p>
            <a:fld id="{864E45DA-74BD-4E99-B864-2A440A13FEBD}" type="datetimeFigureOut">
              <a:rPr lang="ur-PK" smtClean="0"/>
              <a:pPr/>
              <a:t>21/05/1443</a:t>
            </a:fld>
            <a:endParaRPr lang="ur-PK"/>
          </a:p>
        </p:txBody>
      </p:sp>
      <p:sp>
        <p:nvSpPr>
          <p:cNvPr id="5" name="Footer Placeholder 4"/>
          <p:cNvSpPr>
            <a:spLocks noGrp="1"/>
          </p:cNvSpPr>
          <p:nvPr>
            <p:ph type="ftr" sz="quarter" idx="11"/>
          </p:nvPr>
        </p:nvSpPr>
        <p:spPr>
          <a:xfrm>
            <a:off x="1972647" y="6108173"/>
            <a:ext cx="5314517" cy="365125"/>
          </a:xfrm>
        </p:spPr>
        <p:txBody>
          <a:bodyPr/>
          <a:lstStyle/>
          <a:p>
            <a:endParaRPr lang="ur-PK"/>
          </a:p>
        </p:txBody>
      </p:sp>
      <p:sp>
        <p:nvSpPr>
          <p:cNvPr id="6" name="Slide Number Placeholder 5"/>
          <p:cNvSpPr>
            <a:spLocks noGrp="1"/>
          </p:cNvSpPr>
          <p:nvPr>
            <p:ph type="sldNum" sz="quarter" idx="12"/>
          </p:nvPr>
        </p:nvSpPr>
        <p:spPr>
          <a:xfrm>
            <a:off x="8258967" y="6108173"/>
            <a:ext cx="427833" cy="365125"/>
          </a:xfrm>
        </p:spPr>
        <p:txBody>
          <a:bodyPr/>
          <a:lstStyle/>
          <a:p>
            <a:fld id="{2B446558-BA1D-4411-9BCA-0A012C26ECFB}" type="slidenum">
              <a:rPr lang="ur-PK" smtClean="0"/>
              <a:pPr/>
              <a:t>‹#›</a:t>
            </a:fld>
            <a:endParaRPr lang="ur-PK"/>
          </a:p>
        </p:txBody>
      </p:sp>
    </p:spTree>
    <p:extLst>
      <p:ext uri="{BB962C8B-B14F-4D97-AF65-F5344CB8AC3E}">
        <p14:creationId xmlns:p14="http://schemas.microsoft.com/office/powerpoint/2010/main" val="22201873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986995" y="2666998"/>
            <a:ext cx="6699805" cy="2360071"/>
          </a:xfrm>
        </p:spPr>
        <p:txBody>
          <a:bodyPr anchor="b"/>
          <a:lstStyle>
            <a:lvl1pPr algn="r">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986998" y="5027070"/>
            <a:ext cx="6699802" cy="860400"/>
          </a:xfrm>
        </p:spPr>
        <p:txBody>
          <a:bodyPr anchor="t">
            <a:normAutofit/>
          </a:bodyPr>
          <a:lstStyle>
            <a:lvl1pPr marL="0" indent="0" algn="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64E45DA-74BD-4E99-B864-2A440A13FEBD}" type="datetimeFigureOut">
              <a:rPr lang="ur-PK" smtClean="0"/>
              <a:pPr/>
              <a:t>21/05/1443</a:t>
            </a:fld>
            <a:endParaRPr lang="ur-PK"/>
          </a:p>
        </p:txBody>
      </p:sp>
      <p:sp>
        <p:nvSpPr>
          <p:cNvPr id="5" name="Footer Placeholder 4"/>
          <p:cNvSpPr>
            <a:spLocks noGrp="1"/>
          </p:cNvSpPr>
          <p:nvPr>
            <p:ph type="ftr" sz="quarter" idx="11"/>
          </p:nvPr>
        </p:nvSpPr>
        <p:spPr/>
        <p:txBody>
          <a:bodyPr/>
          <a:lstStyle/>
          <a:p>
            <a:endParaRPr lang="ur-PK"/>
          </a:p>
        </p:txBody>
      </p:sp>
      <p:sp>
        <p:nvSpPr>
          <p:cNvPr id="6" name="Slide Number Placeholder 5"/>
          <p:cNvSpPr>
            <a:spLocks noGrp="1"/>
          </p:cNvSpPr>
          <p:nvPr>
            <p:ph type="sldNum" sz="quarter" idx="12"/>
          </p:nvPr>
        </p:nvSpPr>
        <p:spPr>
          <a:xfrm>
            <a:off x="8273317" y="6116070"/>
            <a:ext cx="413483" cy="365125"/>
          </a:xfrm>
        </p:spPr>
        <p:txBody>
          <a:bodyPr/>
          <a:lstStyle/>
          <a:p>
            <a:fld id="{2B446558-BA1D-4411-9BCA-0A012C26ECFB}" type="slidenum">
              <a:rPr lang="ur-PK" smtClean="0"/>
              <a:pPr/>
              <a:t>‹#›</a:t>
            </a:fld>
            <a:endParaRPr lang="ur-PK"/>
          </a:p>
        </p:txBody>
      </p:sp>
    </p:spTree>
    <p:extLst>
      <p:ext uri="{BB962C8B-B14F-4D97-AF65-F5344CB8AC3E}">
        <p14:creationId xmlns:p14="http://schemas.microsoft.com/office/powerpoint/2010/main" val="4374989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982133" y="685801"/>
            <a:ext cx="7704667" cy="1752599"/>
          </a:xfrm>
        </p:spPr>
        <p:txBody>
          <a:bodyPr/>
          <a:lstStyle/>
          <a:p>
            <a:r>
              <a:rPr lang="en-US"/>
              <a:t>Click to edit Master title style</a:t>
            </a:r>
            <a:endParaRPr lang="en-US" dirty="0"/>
          </a:p>
        </p:txBody>
      </p:sp>
      <p:sp>
        <p:nvSpPr>
          <p:cNvPr id="3" name="Content Placeholder 2"/>
          <p:cNvSpPr>
            <a:spLocks noGrp="1"/>
          </p:cNvSpPr>
          <p:nvPr>
            <p:ph sz="half" idx="1"/>
          </p:nvPr>
        </p:nvSpPr>
        <p:spPr>
          <a:xfrm>
            <a:off x="982133" y="2667000"/>
            <a:ext cx="3739896" cy="3368674"/>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946904" y="2667000"/>
            <a:ext cx="3739896" cy="3346824"/>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864E45DA-74BD-4E99-B864-2A440A13FEBD}" type="datetimeFigureOut">
              <a:rPr lang="ur-PK" smtClean="0"/>
              <a:pPr/>
              <a:t>21/05/1443</a:t>
            </a:fld>
            <a:endParaRPr lang="ur-PK"/>
          </a:p>
        </p:txBody>
      </p:sp>
      <p:sp>
        <p:nvSpPr>
          <p:cNvPr id="6" name="Footer Placeholder 5"/>
          <p:cNvSpPr>
            <a:spLocks noGrp="1"/>
          </p:cNvSpPr>
          <p:nvPr>
            <p:ph type="ftr" sz="quarter" idx="11"/>
          </p:nvPr>
        </p:nvSpPr>
        <p:spPr/>
        <p:txBody>
          <a:bodyPr/>
          <a:lstStyle/>
          <a:p>
            <a:endParaRPr lang="ur-PK"/>
          </a:p>
        </p:txBody>
      </p:sp>
      <p:sp>
        <p:nvSpPr>
          <p:cNvPr id="7" name="Slide Number Placeholder 6"/>
          <p:cNvSpPr>
            <a:spLocks noGrp="1"/>
          </p:cNvSpPr>
          <p:nvPr>
            <p:ph type="sldNum" sz="quarter" idx="12"/>
          </p:nvPr>
        </p:nvSpPr>
        <p:spPr/>
        <p:txBody>
          <a:bodyPr/>
          <a:lstStyle/>
          <a:p>
            <a:fld id="{2B446558-BA1D-4411-9BCA-0A012C26ECFB}" type="slidenum">
              <a:rPr lang="ur-PK" smtClean="0"/>
              <a:pPr/>
              <a:t>‹#›</a:t>
            </a:fld>
            <a:endParaRPr lang="ur-PK"/>
          </a:p>
        </p:txBody>
      </p:sp>
    </p:spTree>
    <p:extLst>
      <p:ext uri="{BB962C8B-B14F-4D97-AF65-F5344CB8AC3E}">
        <p14:creationId xmlns:p14="http://schemas.microsoft.com/office/powerpoint/2010/main" val="267209083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329481" y="2658533"/>
            <a:ext cx="3456291" cy="576262"/>
          </a:xfrm>
        </p:spPr>
        <p:txBody>
          <a:bodyPr anchor="b">
            <a:noAutofit/>
          </a:bodyPr>
          <a:lstStyle>
            <a:lvl1pPr marL="0" indent="0">
              <a:buNone/>
              <a:defRPr sz="2800" b="0">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13523" y="3335336"/>
            <a:ext cx="3672248" cy="2665259"/>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161710" y="2667000"/>
            <a:ext cx="3467806" cy="576262"/>
          </a:xfrm>
        </p:spPr>
        <p:txBody>
          <a:bodyPr anchor="b">
            <a:noAutofit/>
          </a:bodyPr>
          <a:lstStyle>
            <a:lvl1pPr marL="0" indent="0">
              <a:buNone/>
              <a:defRPr sz="2800" b="0">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957266" y="3335336"/>
            <a:ext cx="3672248" cy="2665259"/>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864E45DA-74BD-4E99-B864-2A440A13FEBD}" type="datetimeFigureOut">
              <a:rPr lang="ur-PK" smtClean="0"/>
              <a:pPr/>
              <a:t>21/05/1443</a:t>
            </a:fld>
            <a:endParaRPr lang="ur-PK"/>
          </a:p>
        </p:txBody>
      </p:sp>
      <p:sp>
        <p:nvSpPr>
          <p:cNvPr id="8" name="Footer Placeholder 7"/>
          <p:cNvSpPr>
            <a:spLocks noGrp="1"/>
          </p:cNvSpPr>
          <p:nvPr>
            <p:ph type="ftr" sz="quarter" idx="11"/>
          </p:nvPr>
        </p:nvSpPr>
        <p:spPr/>
        <p:txBody>
          <a:bodyPr/>
          <a:lstStyle/>
          <a:p>
            <a:endParaRPr lang="ur-PK"/>
          </a:p>
        </p:txBody>
      </p:sp>
      <p:sp>
        <p:nvSpPr>
          <p:cNvPr id="9" name="Slide Number Placeholder 8"/>
          <p:cNvSpPr>
            <a:spLocks noGrp="1"/>
          </p:cNvSpPr>
          <p:nvPr>
            <p:ph type="sldNum" sz="quarter" idx="12"/>
          </p:nvPr>
        </p:nvSpPr>
        <p:spPr/>
        <p:txBody>
          <a:bodyPr/>
          <a:lstStyle/>
          <a:p>
            <a:fld id="{2B446558-BA1D-4411-9BCA-0A012C26ECFB}" type="slidenum">
              <a:rPr lang="ur-PK" smtClean="0"/>
              <a:pPr/>
              <a:t>‹#›</a:t>
            </a:fld>
            <a:endParaRPr lang="ur-PK"/>
          </a:p>
        </p:txBody>
      </p:sp>
    </p:spTree>
    <p:extLst>
      <p:ext uri="{BB962C8B-B14F-4D97-AF65-F5344CB8AC3E}">
        <p14:creationId xmlns:p14="http://schemas.microsoft.com/office/powerpoint/2010/main" val="8621661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864E45DA-74BD-4E99-B864-2A440A13FEBD}" type="datetimeFigureOut">
              <a:rPr lang="ur-PK" smtClean="0"/>
              <a:pPr/>
              <a:t>21/05/1443</a:t>
            </a:fld>
            <a:endParaRPr lang="ur-PK"/>
          </a:p>
        </p:txBody>
      </p:sp>
      <p:sp>
        <p:nvSpPr>
          <p:cNvPr id="4" name="Footer Placeholder 3"/>
          <p:cNvSpPr>
            <a:spLocks noGrp="1"/>
          </p:cNvSpPr>
          <p:nvPr>
            <p:ph type="ftr" sz="quarter" idx="11"/>
          </p:nvPr>
        </p:nvSpPr>
        <p:spPr/>
        <p:txBody>
          <a:bodyPr/>
          <a:lstStyle/>
          <a:p>
            <a:endParaRPr lang="ur-PK"/>
          </a:p>
        </p:txBody>
      </p:sp>
      <p:sp>
        <p:nvSpPr>
          <p:cNvPr id="5" name="Slide Number Placeholder 4"/>
          <p:cNvSpPr>
            <a:spLocks noGrp="1"/>
          </p:cNvSpPr>
          <p:nvPr>
            <p:ph type="sldNum" sz="quarter" idx="12"/>
          </p:nvPr>
        </p:nvSpPr>
        <p:spPr/>
        <p:txBody>
          <a:bodyPr/>
          <a:lstStyle/>
          <a:p>
            <a:fld id="{2B446558-BA1D-4411-9BCA-0A012C26ECFB}" type="slidenum">
              <a:rPr lang="ur-PK" smtClean="0"/>
              <a:pPr/>
              <a:t>‹#›</a:t>
            </a:fld>
            <a:endParaRPr lang="ur-PK"/>
          </a:p>
        </p:txBody>
      </p:sp>
    </p:spTree>
    <p:extLst>
      <p:ext uri="{BB962C8B-B14F-4D97-AF65-F5344CB8AC3E}">
        <p14:creationId xmlns:p14="http://schemas.microsoft.com/office/powerpoint/2010/main" val="422443169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64E45DA-74BD-4E99-B864-2A440A13FEBD}" type="datetimeFigureOut">
              <a:rPr lang="ur-PK" smtClean="0"/>
              <a:pPr/>
              <a:t>21/05/1443</a:t>
            </a:fld>
            <a:endParaRPr lang="ur-PK"/>
          </a:p>
        </p:txBody>
      </p:sp>
      <p:sp>
        <p:nvSpPr>
          <p:cNvPr id="3" name="Footer Placeholder 2"/>
          <p:cNvSpPr>
            <a:spLocks noGrp="1"/>
          </p:cNvSpPr>
          <p:nvPr>
            <p:ph type="ftr" sz="quarter" idx="11"/>
          </p:nvPr>
        </p:nvSpPr>
        <p:spPr/>
        <p:txBody>
          <a:bodyPr/>
          <a:lstStyle/>
          <a:p>
            <a:endParaRPr lang="ur-PK"/>
          </a:p>
        </p:txBody>
      </p:sp>
      <p:sp>
        <p:nvSpPr>
          <p:cNvPr id="4" name="Slide Number Placeholder 3"/>
          <p:cNvSpPr>
            <a:spLocks noGrp="1"/>
          </p:cNvSpPr>
          <p:nvPr>
            <p:ph type="sldNum" sz="quarter" idx="12"/>
          </p:nvPr>
        </p:nvSpPr>
        <p:spPr/>
        <p:txBody>
          <a:bodyPr/>
          <a:lstStyle/>
          <a:p>
            <a:fld id="{2B446558-BA1D-4411-9BCA-0A012C26ECFB}" type="slidenum">
              <a:rPr lang="ur-PK" smtClean="0"/>
              <a:pPr/>
              <a:t>‹#›</a:t>
            </a:fld>
            <a:endParaRPr lang="ur-PK"/>
          </a:p>
        </p:txBody>
      </p:sp>
    </p:spTree>
    <p:extLst>
      <p:ext uri="{BB962C8B-B14F-4D97-AF65-F5344CB8AC3E}">
        <p14:creationId xmlns:p14="http://schemas.microsoft.com/office/powerpoint/2010/main" val="57825036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13524" y="1600200"/>
            <a:ext cx="2662534" cy="1371600"/>
          </a:xfrm>
        </p:spPr>
        <p:txBody>
          <a:bodyPr anchor="b">
            <a:normAutofit/>
          </a:bodyPr>
          <a:lstStyle>
            <a:lvl1pPr algn="ctr">
              <a:defRPr sz="2400" b="0"/>
            </a:lvl1pPr>
          </a:lstStyle>
          <a:p>
            <a:r>
              <a:rPr lang="en-US"/>
              <a:t>Click to edit Master title style</a:t>
            </a:r>
            <a:endParaRPr lang="en-US" dirty="0"/>
          </a:p>
        </p:txBody>
      </p:sp>
      <p:sp>
        <p:nvSpPr>
          <p:cNvPr id="3" name="Content Placeholder 2"/>
          <p:cNvSpPr>
            <a:spLocks noGrp="1"/>
          </p:cNvSpPr>
          <p:nvPr>
            <p:ph idx="1"/>
          </p:nvPr>
        </p:nvSpPr>
        <p:spPr>
          <a:xfrm>
            <a:off x="3947553" y="685800"/>
            <a:ext cx="4681962" cy="5105401"/>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13524" y="2971800"/>
            <a:ext cx="2662534" cy="18288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864E45DA-74BD-4E99-B864-2A440A13FEBD}" type="datetimeFigureOut">
              <a:rPr lang="ur-PK" smtClean="0"/>
              <a:pPr/>
              <a:t>21/05/1443</a:t>
            </a:fld>
            <a:endParaRPr lang="ur-PK"/>
          </a:p>
        </p:txBody>
      </p:sp>
      <p:sp>
        <p:nvSpPr>
          <p:cNvPr id="6" name="Footer Placeholder 5"/>
          <p:cNvSpPr>
            <a:spLocks noGrp="1"/>
          </p:cNvSpPr>
          <p:nvPr>
            <p:ph type="ftr" sz="quarter" idx="11"/>
          </p:nvPr>
        </p:nvSpPr>
        <p:spPr/>
        <p:txBody>
          <a:bodyPr/>
          <a:lstStyle/>
          <a:p>
            <a:endParaRPr lang="ur-PK"/>
          </a:p>
        </p:txBody>
      </p:sp>
      <p:sp>
        <p:nvSpPr>
          <p:cNvPr id="7" name="Slide Number Placeholder 6"/>
          <p:cNvSpPr>
            <a:spLocks noGrp="1"/>
          </p:cNvSpPr>
          <p:nvPr>
            <p:ph type="sldNum" sz="quarter" idx="12"/>
          </p:nvPr>
        </p:nvSpPr>
        <p:spPr/>
        <p:txBody>
          <a:bodyPr/>
          <a:lstStyle/>
          <a:p>
            <a:fld id="{2B446558-BA1D-4411-9BCA-0A012C26ECFB}" type="slidenum">
              <a:rPr lang="ur-PK" smtClean="0"/>
              <a:pPr/>
              <a:t>‹#›</a:t>
            </a:fld>
            <a:endParaRPr lang="ur-PK"/>
          </a:p>
        </p:txBody>
      </p:sp>
    </p:spTree>
    <p:extLst>
      <p:ext uri="{BB962C8B-B14F-4D97-AF65-F5344CB8AC3E}">
        <p14:creationId xmlns:p14="http://schemas.microsoft.com/office/powerpoint/2010/main" val="61933023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12332" y="1752599"/>
            <a:ext cx="4070679" cy="1371600"/>
          </a:xfrm>
        </p:spPr>
        <p:txBody>
          <a:bodyPr anchor="b">
            <a:normAutofit/>
          </a:bodyPr>
          <a:lstStyle>
            <a:lvl1pPr algn="ctr">
              <a:defRPr sz="2800" b="0"/>
            </a:lvl1pPr>
          </a:lstStyle>
          <a:p>
            <a:r>
              <a:rPr lang="en-US"/>
              <a:t>Click to edit Master title style</a:t>
            </a:r>
            <a:endParaRPr lang="en-US" dirty="0"/>
          </a:p>
        </p:txBody>
      </p:sp>
      <p:sp>
        <p:nvSpPr>
          <p:cNvPr id="14" name="Picture Placeholder 2"/>
          <p:cNvSpPr>
            <a:spLocks noGrp="1" noChangeAspect="1"/>
          </p:cNvSpPr>
          <p:nvPr>
            <p:ph type="pic" idx="1"/>
          </p:nvPr>
        </p:nvSpPr>
        <p:spPr>
          <a:xfrm>
            <a:off x="5697495" y="914400"/>
            <a:ext cx="2461371" cy="4572000"/>
          </a:xfrm>
          <a:prstGeom prst="roundRect">
            <a:avLst>
              <a:gd name="adj" fmla="val 42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12332" y="3124199"/>
            <a:ext cx="4070679" cy="1828800"/>
          </a:xfrm>
        </p:spPr>
        <p:txBody>
          <a:bodyPr>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864E45DA-74BD-4E99-B864-2A440A13FEBD}" type="datetimeFigureOut">
              <a:rPr lang="ur-PK" smtClean="0"/>
              <a:pPr/>
              <a:t>21/05/1443</a:t>
            </a:fld>
            <a:endParaRPr lang="ur-PK"/>
          </a:p>
        </p:txBody>
      </p:sp>
      <p:sp>
        <p:nvSpPr>
          <p:cNvPr id="6" name="Footer Placeholder 5"/>
          <p:cNvSpPr>
            <a:spLocks noGrp="1"/>
          </p:cNvSpPr>
          <p:nvPr>
            <p:ph type="ftr" sz="quarter" idx="11"/>
          </p:nvPr>
        </p:nvSpPr>
        <p:spPr/>
        <p:txBody>
          <a:bodyPr/>
          <a:lstStyle/>
          <a:p>
            <a:endParaRPr lang="ur-PK"/>
          </a:p>
        </p:txBody>
      </p:sp>
      <p:sp>
        <p:nvSpPr>
          <p:cNvPr id="7" name="Slide Number Placeholder 6"/>
          <p:cNvSpPr>
            <a:spLocks noGrp="1"/>
          </p:cNvSpPr>
          <p:nvPr>
            <p:ph type="sldNum" sz="quarter" idx="12"/>
          </p:nvPr>
        </p:nvSpPr>
        <p:spPr/>
        <p:txBody>
          <a:bodyPr/>
          <a:lstStyle/>
          <a:p>
            <a:fld id="{2B446558-BA1D-4411-9BCA-0A012C26ECFB}" type="slidenum">
              <a:rPr lang="ur-PK" smtClean="0"/>
              <a:pPr/>
              <a:t>‹#›</a:t>
            </a:fld>
            <a:endParaRPr lang="ur-PK"/>
          </a:p>
        </p:txBody>
      </p:sp>
    </p:spTree>
    <p:extLst>
      <p:ext uri="{BB962C8B-B14F-4D97-AF65-F5344CB8AC3E}">
        <p14:creationId xmlns:p14="http://schemas.microsoft.com/office/powerpoint/2010/main" val="385977717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13523" y="4732865"/>
            <a:ext cx="7515991" cy="566738"/>
          </a:xfrm>
        </p:spPr>
        <p:txBody>
          <a:bodyPr anchor="b">
            <a:normAutofit/>
          </a:bodyPr>
          <a:lstStyle>
            <a:lvl1pPr algn="ctr">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789975" y="932112"/>
            <a:ext cx="6171065" cy="3164976"/>
          </a:xfrm>
          <a:prstGeom prst="roundRect">
            <a:avLst>
              <a:gd name="adj" fmla="val 43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13523" y="5299603"/>
            <a:ext cx="7515991"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864E45DA-74BD-4E99-B864-2A440A13FEBD}" type="datetimeFigureOut">
              <a:rPr lang="ur-PK" smtClean="0"/>
              <a:pPr/>
              <a:t>21/05/1443</a:t>
            </a:fld>
            <a:endParaRPr lang="ur-PK"/>
          </a:p>
        </p:txBody>
      </p:sp>
      <p:sp>
        <p:nvSpPr>
          <p:cNvPr id="6" name="Footer Placeholder 5"/>
          <p:cNvSpPr>
            <a:spLocks noGrp="1"/>
          </p:cNvSpPr>
          <p:nvPr>
            <p:ph type="ftr" sz="quarter" idx="11"/>
          </p:nvPr>
        </p:nvSpPr>
        <p:spPr/>
        <p:txBody>
          <a:bodyPr/>
          <a:lstStyle/>
          <a:p>
            <a:endParaRPr lang="ur-PK"/>
          </a:p>
        </p:txBody>
      </p:sp>
      <p:sp>
        <p:nvSpPr>
          <p:cNvPr id="7" name="Slide Number Placeholder 6"/>
          <p:cNvSpPr>
            <a:spLocks noGrp="1"/>
          </p:cNvSpPr>
          <p:nvPr>
            <p:ph type="sldNum" sz="quarter" idx="12"/>
          </p:nvPr>
        </p:nvSpPr>
        <p:spPr/>
        <p:txBody>
          <a:bodyPr/>
          <a:lstStyle/>
          <a:p>
            <a:fld id="{2B446558-BA1D-4411-9BCA-0A012C26ECFB}" type="slidenum">
              <a:rPr lang="ur-PK" smtClean="0"/>
              <a:pPr/>
              <a:t>‹#›</a:t>
            </a:fld>
            <a:endParaRPr lang="ur-PK"/>
          </a:p>
        </p:txBody>
      </p:sp>
    </p:spTree>
    <p:extLst>
      <p:ext uri="{BB962C8B-B14F-4D97-AF65-F5344CB8AC3E}">
        <p14:creationId xmlns:p14="http://schemas.microsoft.com/office/powerpoint/2010/main" val="306311153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13524" y="685800"/>
            <a:ext cx="7515991" cy="3048000"/>
          </a:xfrm>
        </p:spPr>
        <p:txBody>
          <a:bodyPr anchor="ctr">
            <a:normAutofit/>
          </a:bodyPr>
          <a:lstStyle>
            <a:lvl1pPr algn="ctr">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113524" y="4343400"/>
            <a:ext cx="7515992" cy="1447800"/>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64E45DA-74BD-4E99-B864-2A440A13FEBD}" type="datetimeFigureOut">
              <a:rPr lang="ur-PK" smtClean="0"/>
              <a:pPr/>
              <a:t>21/05/1443</a:t>
            </a:fld>
            <a:endParaRPr lang="ur-PK"/>
          </a:p>
        </p:txBody>
      </p:sp>
      <p:sp>
        <p:nvSpPr>
          <p:cNvPr id="5" name="Footer Placeholder 4"/>
          <p:cNvSpPr>
            <a:spLocks noGrp="1"/>
          </p:cNvSpPr>
          <p:nvPr>
            <p:ph type="ftr" sz="quarter" idx="11"/>
          </p:nvPr>
        </p:nvSpPr>
        <p:spPr/>
        <p:txBody>
          <a:bodyPr/>
          <a:lstStyle/>
          <a:p>
            <a:endParaRPr lang="ur-PK"/>
          </a:p>
        </p:txBody>
      </p:sp>
      <p:sp>
        <p:nvSpPr>
          <p:cNvPr id="6" name="Slide Number Placeholder 5"/>
          <p:cNvSpPr>
            <a:spLocks noGrp="1"/>
          </p:cNvSpPr>
          <p:nvPr>
            <p:ph type="sldNum" sz="quarter" idx="12"/>
          </p:nvPr>
        </p:nvSpPr>
        <p:spPr/>
        <p:txBody>
          <a:bodyPr/>
          <a:lstStyle/>
          <a:p>
            <a:fld id="{2B446558-BA1D-4411-9BCA-0A012C26ECFB}" type="slidenum">
              <a:rPr lang="ur-PK" smtClean="0"/>
              <a:pPr/>
              <a:t>‹#›</a:t>
            </a:fld>
            <a:endParaRPr lang="ur-PK"/>
          </a:p>
        </p:txBody>
      </p:sp>
    </p:spTree>
    <p:extLst>
      <p:ext uri="{BB962C8B-B14F-4D97-AF65-F5344CB8AC3E}">
        <p14:creationId xmlns:p14="http://schemas.microsoft.com/office/powerpoint/2010/main" val="423723117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14" name="TextBox 13"/>
          <p:cNvSpPr txBox="1"/>
          <p:nvPr/>
        </p:nvSpPr>
        <p:spPr>
          <a:xfrm>
            <a:off x="969421" y="863023"/>
            <a:ext cx="457319"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5" name="TextBox 14"/>
          <p:cNvSpPr txBox="1"/>
          <p:nvPr/>
        </p:nvSpPr>
        <p:spPr>
          <a:xfrm>
            <a:off x="8172197" y="2819399"/>
            <a:ext cx="457319"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2" name="Title 1"/>
          <p:cNvSpPr>
            <a:spLocks noGrp="1"/>
          </p:cNvSpPr>
          <p:nvPr>
            <p:ph type="title"/>
          </p:nvPr>
        </p:nvSpPr>
        <p:spPr>
          <a:xfrm>
            <a:off x="1426741" y="685801"/>
            <a:ext cx="6974115" cy="2743199"/>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598235" y="3428999"/>
            <a:ext cx="6631128" cy="381000"/>
          </a:xfrm>
        </p:spPr>
        <p:txBody>
          <a:bodyPr anchor="ctr">
            <a:normAutofit/>
          </a:bodyPr>
          <a:lstStyle>
            <a:lvl1pPr marL="0" indent="0">
              <a:buFontTx/>
              <a:buNone/>
              <a:defRPr sz="18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1113523" y="4343400"/>
            <a:ext cx="7515991" cy="1447800"/>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64E45DA-74BD-4E99-B864-2A440A13FEBD}" type="datetimeFigureOut">
              <a:rPr lang="ur-PK" smtClean="0"/>
              <a:pPr/>
              <a:t>21/05/1443</a:t>
            </a:fld>
            <a:endParaRPr lang="ur-PK"/>
          </a:p>
        </p:txBody>
      </p:sp>
      <p:sp>
        <p:nvSpPr>
          <p:cNvPr id="5" name="Footer Placeholder 4"/>
          <p:cNvSpPr>
            <a:spLocks noGrp="1"/>
          </p:cNvSpPr>
          <p:nvPr>
            <p:ph type="ftr" sz="quarter" idx="11"/>
          </p:nvPr>
        </p:nvSpPr>
        <p:spPr/>
        <p:txBody>
          <a:bodyPr/>
          <a:lstStyle/>
          <a:p>
            <a:endParaRPr lang="ur-PK"/>
          </a:p>
        </p:txBody>
      </p:sp>
      <p:sp>
        <p:nvSpPr>
          <p:cNvPr id="6" name="Slide Number Placeholder 5"/>
          <p:cNvSpPr>
            <a:spLocks noGrp="1"/>
          </p:cNvSpPr>
          <p:nvPr>
            <p:ph type="sldNum" sz="quarter" idx="12"/>
          </p:nvPr>
        </p:nvSpPr>
        <p:spPr/>
        <p:txBody>
          <a:bodyPr/>
          <a:lstStyle/>
          <a:p>
            <a:fld id="{2B446558-BA1D-4411-9BCA-0A012C26ECFB}" type="slidenum">
              <a:rPr lang="ur-PK" smtClean="0"/>
              <a:pPr/>
              <a:t>‹#›</a:t>
            </a:fld>
            <a:endParaRPr lang="ur-PK"/>
          </a:p>
        </p:txBody>
      </p:sp>
    </p:spTree>
    <p:extLst>
      <p:ext uri="{BB962C8B-B14F-4D97-AF65-F5344CB8AC3E}">
        <p14:creationId xmlns:p14="http://schemas.microsoft.com/office/powerpoint/2010/main" val="402789969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13525" y="3308581"/>
            <a:ext cx="7515989" cy="1468800"/>
          </a:xfrm>
        </p:spPr>
        <p:txBody>
          <a:bodyPr anchor="b">
            <a:normAutofit/>
          </a:bodyPr>
          <a:lstStyle>
            <a:lvl1pPr algn="r">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113524" y="4777381"/>
            <a:ext cx="7515990" cy="860400"/>
          </a:xfrm>
        </p:spPr>
        <p:txBody>
          <a:bodyPr anchor="t">
            <a:normAutofit/>
          </a:bodyPr>
          <a:lstStyle>
            <a:lvl1pPr marL="0" indent="0" algn="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64E45DA-74BD-4E99-B864-2A440A13FEBD}" type="datetimeFigureOut">
              <a:rPr lang="ur-PK" smtClean="0"/>
              <a:pPr/>
              <a:t>21/05/1443</a:t>
            </a:fld>
            <a:endParaRPr lang="ur-PK"/>
          </a:p>
        </p:txBody>
      </p:sp>
      <p:sp>
        <p:nvSpPr>
          <p:cNvPr id="5" name="Footer Placeholder 4"/>
          <p:cNvSpPr>
            <a:spLocks noGrp="1"/>
          </p:cNvSpPr>
          <p:nvPr>
            <p:ph type="ftr" sz="quarter" idx="11"/>
          </p:nvPr>
        </p:nvSpPr>
        <p:spPr/>
        <p:txBody>
          <a:bodyPr/>
          <a:lstStyle/>
          <a:p>
            <a:endParaRPr lang="ur-PK"/>
          </a:p>
        </p:txBody>
      </p:sp>
      <p:sp>
        <p:nvSpPr>
          <p:cNvPr id="6" name="Slide Number Placeholder 5"/>
          <p:cNvSpPr>
            <a:spLocks noGrp="1"/>
          </p:cNvSpPr>
          <p:nvPr>
            <p:ph type="sldNum" sz="quarter" idx="12"/>
          </p:nvPr>
        </p:nvSpPr>
        <p:spPr/>
        <p:txBody>
          <a:bodyPr/>
          <a:lstStyle/>
          <a:p>
            <a:fld id="{2B446558-BA1D-4411-9BCA-0A012C26ECFB}" type="slidenum">
              <a:rPr lang="ur-PK" smtClean="0"/>
              <a:pPr/>
              <a:t>‹#›</a:t>
            </a:fld>
            <a:endParaRPr lang="ur-PK"/>
          </a:p>
        </p:txBody>
      </p:sp>
    </p:spTree>
    <p:extLst>
      <p:ext uri="{BB962C8B-B14F-4D97-AF65-F5344CB8AC3E}">
        <p14:creationId xmlns:p14="http://schemas.microsoft.com/office/powerpoint/2010/main" val="104850523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4" name="TextBox 13"/>
          <p:cNvSpPr txBox="1"/>
          <p:nvPr/>
        </p:nvSpPr>
        <p:spPr>
          <a:xfrm>
            <a:off x="969421" y="863023"/>
            <a:ext cx="457319"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5" name="TextBox 14"/>
          <p:cNvSpPr txBox="1"/>
          <p:nvPr/>
        </p:nvSpPr>
        <p:spPr>
          <a:xfrm>
            <a:off x="8172197" y="2819399"/>
            <a:ext cx="457319"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2" name="Title 1"/>
          <p:cNvSpPr>
            <a:spLocks noGrp="1"/>
          </p:cNvSpPr>
          <p:nvPr>
            <p:ph type="title"/>
          </p:nvPr>
        </p:nvSpPr>
        <p:spPr>
          <a:xfrm>
            <a:off x="1426741" y="685801"/>
            <a:ext cx="6974115" cy="2743199"/>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113525" y="3886200"/>
            <a:ext cx="7515990" cy="889000"/>
          </a:xfrm>
        </p:spPr>
        <p:txBody>
          <a:bodyPr vert="horz" lIns="91440" tIns="45720" rIns="91440" bIns="45720" rtlCol="0" anchor="b">
            <a:normAutofit/>
          </a:bodyPr>
          <a:lstStyle>
            <a:lvl1pPr algn="r">
              <a:buNone/>
              <a:defRPr lang="en-US" sz="2400" b="0" cap="none" dirty="0">
                <a:ln w="3175" cmpd="sng">
                  <a:noFill/>
                </a:ln>
                <a:solidFill>
                  <a:schemeClr val="tx1"/>
                </a:solidFill>
                <a:effectLst/>
              </a:defRPr>
            </a:lvl1pPr>
          </a:lstStyle>
          <a:p>
            <a:pPr marL="0" lvl="0">
              <a:spcBef>
                <a:spcPct val="0"/>
              </a:spcBef>
              <a:buNone/>
            </a:pPr>
            <a:r>
              <a:rPr lang="en-US"/>
              <a:t>Click to edit Master text styles</a:t>
            </a:r>
          </a:p>
        </p:txBody>
      </p:sp>
      <p:sp>
        <p:nvSpPr>
          <p:cNvPr id="3" name="Text Placeholder 2"/>
          <p:cNvSpPr>
            <a:spLocks noGrp="1"/>
          </p:cNvSpPr>
          <p:nvPr>
            <p:ph type="body" idx="1"/>
          </p:nvPr>
        </p:nvSpPr>
        <p:spPr>
          <a:xfrm>
            <a:off x="1113524" y="4775200"/>
            <a:ext cx="7515990" cy="1016000"/>
          </a:xfrm>
        </p:spPr>
        <p:txBody>
          <a:bodyPr anchor="t">
            <a:normAutofit/>
          </a:bodyPr>
          <a:lstStyle>
            <a:lvl1pPr marL="0" indent="0" algn="r">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64E45DA-74BD-4E99-B864-2A440A13FEBD}" type="datetimeFigureOut">
              <a:rPr lang="ur-PK" smtClean="0"/>
              <a:pPr/>
              <a:t>21/05/1443</a:t>
            </a:fld>
            <a:endParaRPr lang="ur-PK"/>
          </a:p>
        </p:txBody>
      </p:sp>
      <p:sp>
        <p:nvSpPr>
          <p:cNvPr id="5" name="Footer Placeholder 4"/>
          <p:cNvSpPr>
            <a:spLocks noGrp="1"/>
          </p:cNvSpPr>
          <p:nvPr>
            <p:ph type="ftr" sz="quarter" idx="11"/>
          </p:nvPr>
        </p:nvSpPr>
        <p:spPr/>
        <p:txBody>
          <a:bodyPr/>
          <a:lstStyle/>
          <a:p>
            <a:endParaRPr lang="ur-PK"/>
          </a:p>
        </p:txBody>
      </p:sp>
      <p:sp>
        <p:nvSpPr>
          <p:cNvPr id="6" name="Slide Number Placeholder 5"/>
          <p:cNvSpPr>
            <a:spLocks noGrp="1"/>
          </p:cNvSpPr>
          <p:nvPr>
            <p:ph type="sldNum" sz="quarter" idx="12"/>
          </p:nvPr>
        </p:nvSpPr>
        <p:spPr/>
        <p:txBody>
          <a:bodyPr/>
          <a:lstStyle/>
          <a:p>
            <a:fld id="{2B446558-BA1D-4411-9BCA-0A012C26ECFB}" type="slidenum">
              <a:rPr lang="ur-PK" smtClean="0"/>
              <a:pPr/>
              <a:t>‹#›</a:t>
            </a:fld>
            <a:endParaRPr lang="ur-PK"/>
          </a:p>
        </p:txBody>
      </p:sp>
    </p:spTree>
    <p:extLst>
      <p:ext uri="{BB962C8B-B14F-4D97-AF65-F5344CB8AC3E}">
        <p14:creationId xmlns:p14="http://schemas.microsoft.com/office/powerpoint/2010/main" val="110076308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113525" y="685801"/>
            <a:ext cx="7515991" cy="2727325"/>
          </a:xfrm>
        </p:spPr>
        <p:txBody>
          <a:bodyPr vert="horz" lIns="91440" tIns="45720" rIns="91440" bIns="45720" rtlCol="0" anchor="ctr">
            <a:normAutofit/>
          </a:bodyPr>
          <a:lstStyle>
            <a:lvl1pPr>
              <a:defRPr lang="en-US" b="0" dirty="0"/>
            </a:lvl1pPr>
          </a:lstStyle>
          <a:p>
            <a:pPr marL="0" lvl="0"/>
            <a:r>
              <a:rPr lang="en-US"/>
              <a:t>Click to edit Master title style</a:t>
            </a:r>
            <a:endParaRPr lang="en-US" dirty="0"/>
          </a:p>
        </p:txBody>
      </p:sp>
      <p:sp>
        <p:nvSpPr>
          <p:cNvPr id="10" name="Text Placeholder 9"/>
          <p:cNvSpPr>
            <a:spLocks noGrp="1"/>
          </p:cNvSpPr>
          <p:nvPr>
            <p:ph type="body" sz="quarter" idx="13"/>
          </p:nvPr>
        </p:nvSpPr>
        <p:spPr>
          <a:xfrm>
            <a:off x="1113524" y="3505200"/>
            <a:ext cx="7515992" cy="838200"/>
          </a:xfrm>
        </p:spPr>
        <p:txBody>
          <a:bodyPr vert="horz" lIns="91440" tIns="45720" rIns="91440" bIns="45720" rtlCol="0" anchor="b">
            <a:normAutofit/>
          </a:bodyPr>
          <a:lstStyle>
            <a:lvl1pPr>
              <a:buNone/>
              <a:defRPr lang="en-US" sz="2800" b="0" cap="none" dirty="0">
                <a:ln w="3175" cmpd="sng">
                  <a:noFill/>
                </a:ln>
                <a:solidFill>
                  <a:schemeClr val="tx1"/>
                </a:solidFill>
                <a:effectLst/>
              </a:defRPr>
            </a:lvl1pPr>
          </a:lstStyle>
          <a:p>
            <a:pPr marL="0" lvl="0">
              <a:spcBef>
                <a:spcPct val="0"/>
              </a:spcBef>
              <a:buNone/>
            </a:pPr>
            <a:r>
              <a:rPr lang="en-US"/>
              <a:t>Click to edit Master text styles</a:t>
            </a:r>
          </a:p>
        </p:txBody>
      </p:sp>
      <p:sp>
        <p:nvSpPr>
          <p:cNvPr id="3" name="Text Placeholder 2"/>
          <p:cNvSpPr>
            <a:spLocks noGrp="1"/>
          </p:cNvSpPr>
          <p:nvPr>
            <p:ph type="body" idx="1"/>
          </p:nvPr>
        </p:nvSpPr>
        <p:spPr>
          <a:xfrm>
            <a:off x="1113524" y="4343400"/>
            <a:ext cx="7515992" cy="14478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64E45DA-74BD-4E99-B864-2A440A13FEBD}" type="datetimeFigureOut">
              <a:rPr lang="ur-PK" smtClean="0"/>
              <a:pPr/>
              <a:t>21/05/1443</a:t>
            </a:fld>
            <a:endParaRPr lang="ur-PK"/>
          </a:p>
        </p:txBody>
      </p:sp>
      <p:sp>
        <p:nvSpPr>
          <p:cNvPr id="5" name="Footer Placeholder 4"/>
          <p:cNvSpPr>
            <a:spLocks noGrp="1"/>
          </p:cNvSpPr>
          <p:nvPr>
            <p:ph type="ftr" sz="quarter" idx="11"/>
          </p:nvPr>
        </p:nvSpPr>
        <p:spPr/>
        <p:txBody>
          <a:bodyPr/>
          <a:lstStyle/>
          <a:p>
            <a:endParaRPr lang="ur-PK"/>
          </a:p>
        </p:txBody>
      </p:sp>
      <p:sp>
        <p:nvSpPr>
          <p:cNvPr id="6" name="Slide Number Placeholder 5"/>
          <p:cNvSpPr>
            <a:spLocks noGrp="1"/>
          </p:cNvSpPr>
          <p:nvPr>
            <p:ph type="sldNum" sz="quarter" idx="12"/>
          </p:nvPr>
        </p:nvSpPr>
        <p:spPr/>
        <p:txBody>
          <a:bodyPr/>
          <a:lstStyle/>
          <a:p>
            <a:fld id="{2B446558-BA1D-4411-9BCA-0A012C26ECFB}" type="slidenum">
              <a:rPr lang="ur-PK" smtClean="0"/>
              <a:pPr/>
              <a:t>‹#›</a:t>
            </a:fld>
            <a:endParaRPr lang="ur-PK"/>
          </a:p>
        </p:txBody>
      </p:sp>
    </p:spTree>
    <p:extLst>
      <p:ext uri="{BB962C8B-B14F-4D97-AF65-F5344CB8AC3E}">
        <p14:creationId xmlns:p14="http://schemas.microsoft.com/office/powerpoint/2010/main" val="405236280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64E45DA-74BD-4E99-B864-2A440A13FEBD}" type="datetimeFigureOut">
              <a:rPr lang="ur-PK" smtClean="0"/>
              <a:pPr/>
              <a:t>21/05/1443</a:t>
            </a:fld>
            <a:endParaRPr lang="ur-PK"/>
          </a:p>
        </p:txBody>
      </p:sp>
      <p:sp>
        <p:nvSpPr>
          <p:cNvPr id="5" name="Footer Placeholder 4"/>
          <p:cNvSpPr>
            <a:spLocks noGrp="1"/>
          </p:cNvSpPr>
          <p:nvPr>
            <p:ph type="ftr" sz="quarter" idx="11"/>
          </p:nvPr>
        </p:nvSpPr>
        <p:spPr/>
        <p:txBody>
          <a:bodyPr/>
          <a:lstStyle/>
          <a:p>
            <a:endParaRPr lang="ur-PK"/>
          </a:p>
        </p:txBody>
      </p:sp>
      <p:sp>
        <p:nvSpPr>
          <p:cNvPr id="6" name="Slide Number Placeholder 5"/>
          <p:cNvSpPr>
            <a:spLocks noGrp="1"/>
          </p:cNvSpPr>
          <p:nvPr>
            <p:ph type="sldNum" sz="quarter" idx="12"/>
          </p:nvPr>
        </p:nvSpPr>
        <p:spPr/>
        <p:txBody>
          <a:bodyPr/>
          <a:lstStyle/>
          <a:p>
            <a:fld id="{2B446558-BA1D-4411-9BCA-0A012C26ECFB}" type="slidenum">
              <a:rPr lang="ur-PK" smtClean="0"/>
              <a:pPr/>
              <a:t>‹#›</a:t>
            </a:fld>
            <a:endParaRPr lang="ur-PK"/>
          </a:p>
        </p:txBody>
      </p:sp>
    </p:spTree>
    <p:extLst>
      <p:ext uri="{BB962C8B-B14F-4D97-AF65-F5344CB8AC3E}">
        <p14:creationId xmlns:p14="http://schemas.microsoft.com/office/powerpoint/2010/main" val="279749954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301393" y="685800"/>
            <a:ext cx="1328123" cy="51054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113524" y="685800"/>
            <a:ext cx="6016373" cy="5105400"/>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64E45DA-74BD-4E99-B864-2A440A13FEBD}" type="datetimeFigureOut">
              <a:rPr lang="ur-PK" smtClean="0"/>
              <a:pPr/>
              <a:t>21/05/1443</a:t>
            </a:fld>
            <a:endParaRPr lang="ur-PK"/>
          </a:p>
        </p:txBody>
      </p:sp>
      <p:sp>
        <p:nvSpPr>
          <p:cNvPr id="5" name="Footer Placeholder 4"/>
          <p:cNvSpPr>
            <a:spLocks noGrp="1"/>
          </p:cNvSpPr>
          <p:nvPr>
            <p:ph type="ftr" sz="quarter" idx="11"/>
          </p:nvPr>
        </p:nvSpPr>
        <p:spPr/>
        <p:txBody>
          <a:bodyPr/>
          <a:lstStyle/>
          <a:p>
            <a:endParaRPr lang="ur-PK"/>
          </a:p>
        </p:txBody>
      </p:sp>
      <p:sp>
        <p:nvSpPr>
          <p:cNvPr id="6" name="Slide Number Placeholder 5"/>
          <p:cNvSpPr>
            <a:spLocks noGrp="1"/>
          </p:cNvSpPr>
          <p:nvPr>
            <p:ph type="sldNum" sz="quarter" idx="12"/>
          </p:nvPr>
        </p:nvSpPr>
        <p:spPr/>
        <p:txBody>
          <a:bodyPr/>
          <a:lstStyle/>
          <a:p>
            <a:fld id="{2B446558-BA1D-4411-9BCA-0A012C26ECFB}" type="slidenum">
              <a:rPr lang="ur-PK" smtClean="0"/>
              <a:pPr/>
              <a:t>‹#›</a:t>
            </a:fld>
            <a:endParaRPr lang="ur-PK"/>
          </a:p>
        </p:txBody>
      </p:sp>
    </p:spTree>
    <p:extLst>
      <p:ext uri="{BB962C8B-B14F-4D97-AF65-F5344CB8AC3E}">
        <p14:creationId xmlns:p14="http://schemas.microsoft.com/office/powerpoint/2010/main" val="36979104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14" name="Group 13"/>
          <p:cNvGrpSpPr/>
          <p:nvPr/>
        </p:nvGrpSpPr>
        <p:grpSpPr>
          <a:xfrm>
            <a:off x="0" y="0"/>
            <a:ext cx="2132013" cy="6858001"/>
            <a:chOff x="0" y="0"/>
            <a:chExt cx="2132013" cy="6858001"/>
          </a:xfrm>
        </p:grpSpPr>
        <p:sp>
          <p:nvSpPr>
            <p:cNvPr id="15" name="Freeform 6"/>
            <p:cNvSpPr/>
            <p:nvPr/>
          </p:nvSpPr>
          <p:spPr bwMode="auto">
            <a:xfrm>
              <a:off x="0" y="0"/>
              <a:ext cx="1073150" cy="5291138"/>
            </a:xfrm>
            <a:custGeom>
              <a:avLst/>
              <a:gdLst/>
              <a:ahLst/>
              <a:cxnLst/>
              <a:rect l="0" t="0" r="r" b="b"/>
              <a:pathLst>
                <a:path w="676" h="3333">
                  <a:moveTo>
                    <a:pt x="0" y="3132"/>
                  </a:moveTo>
                  <a:lnTo>
                    <a:pt x="0" y="3312"/>
                  </a:lnTo>
                  <a:lnTo>
                    <a:pt x="126" y="3333"/>
                  </a:lnTo>
                  <a:lnTo>
                    <a:pt x="676" y="0"/>
                  </a:lnTo>
                  <a:lnTo>
                    <a:pt x="514" y="0"/>
                  </a:lnTo>
                  <a:lnTo>
                    <a:pt x="0" y="3132"/>
                  </a:lnTo>
                  <a:close/>
                </a:path>
              </a:pathLst>
            </a:custGeom>
            <a:solidFill>
              <a:schemeClr val="accent1"/>
            </a:solidFill>
            <a:ln>
              <a:noFill/>
            </a:ln>
          </p:spPr>
        </p:sp>
        <p:sp>
          <p:nvSpPr>
            <p:cNvPr id="16" name="Freeform 7"/>
            <p:cNvSpPr/>
            <p:nvPr/>
          </p:nvSpPr>
          <p:spPr bwMode="auto">
            <a:xfrm>
              <a:off x="0" y="0"/>
              <a:ext cx="758825" cy="4624388"/>
            </a:xfrm>
            <a:custGeom>
              <a:avLst/>
              <a:gdLst/>
              <a:ahLst/>
              <a:cxnLst/>
              <a:rect l="0" t="0" r="r" b="b"/>
              <a:pathLst>
                <a:path w="478" h="2913">
                  <a:moveTo>
                    <a:pt x="478" y="0"/>
                  </a:moveTo>
                  <a:lnTo>
                    <a:pt x="318" y="0"/>
                  </a:lnTo>
                  <a:lnTo>
                    <a:pt x="0" y="1938"/>
                  </a:lnTo>
                  <a:lnTo>
                    <a:pt x="0" y="2913"/>
                  </a:lnTo>
                  <a:lnTo>
                    <a:pt x="478" y="0"/>
                  </a:lnTo>
                  <a:close/>
                </a:path>
              </a:pathLst>
            </a:custGeom>
            <a:solidFill>
              <a:schemeClr val="tx1">
                <a:lumMod val="65000"/>
                <a:lumOff val="35000"/>
              </a:schemeClr>
            </a:solidFill>
            <a:ln>
              <a:noFill/>
            </a:ln>
          </p:spPr>
        </p:sp>
        <p:sp>
          <p:nvSpPr>
            <p:cNvPr id="17" name="Freeform 8"/>
            <p:cNvSpPr/>
            <p:nvPr/>
          </p:nvSpPr>
          <p:spPr bwMode="auto">
            <a:xfrm>
              <a:off x="0" y="5662613"/>
              <a:ext cx="906463" cy="1195388"/>
            </a:xfrm>
            <a:custGeom>
              <a:avLst/>
              <a:gdLst/>
              <a:ahLst/>
              <a:cxnLst/>
              <a:rect l="0" t="0" r="r" b="b"/>
              <a:pathLst>
                <a:path w="571" h="753">
                  <a:moveTo>
                    <a:pt x="0" y="0"/>
                  </a:moveTo>
                  <a:lnTo>
                    <a:pt x="0" y="12"/>
                  </a:lnTo>
                  <a:lnTo>
                    <a:pt x="538" y="753"/>
                  </a:lnTo>
                  <a:lnTo>
                    <a:pt x="571" y="753"/>
                  </a:lnTo>
                  <a:lnTo>
                    <a:pt x="0" y="0"/>
                  </a:lnTo>
                  <a:close/>
                </a:path>
              </a:pathLst>
            </a:custGeom>
            <a:solidFill>
              <a:schemeClr val="tx1">
                <a:lumMod val="85000"/>
                <a:lumOff val="15000"/>
              </a:schemeClr>
            </a:solidFill>
            <a:ln>
              <a:noFill/>
            </a:ln>
          </p:spPr>
        </p:sp>
        <p:sp>
          <p:nvSpPr>
            <p:cNvPr id="18" name="Freeform 9"/>
            <p:cNvSpPr/>
            <p:nvPr/>
          </p:nvSpPr>
          <p:spPr bwMode="auto">
            <a:xfrm>
              <a:off x="0" y="5295900"/>
              <a:ext cx="1487488" cy="1562100"/>
            </a:xfrm>
            <a:custGeom>
              <a:avLst/>
              <a:gdLst/>
              <a:ahLst/>
              <a:cxnLst/>
              <a:rect l="0" t="0" r="r" b="b"/>
              <a:pathLst>
                <a:path w="937" h="984">
                  <a:moveTo>
                    <a:pt x="0" y="0"/>
                  </a:moveTo>
                  <a:lnTo>
                    <a:pt x="0" y="3"/>
                  </a:lnTo>
                  <a:lnTo>
                    <a:pt x="901" y="984"/>
                  </a:lnTo>
                  <a:lnTo>
                    <a:pt x="937" y="984"/>
                  </a:lnTo>
                  <a:lnTo>
                    <a:pt x="0" y="0"/>
                  </a:lnTo>
                  <a:close/>
                </a:path>
              </a:pathLst>
            </a:custGeom>
            <a:solidFill>
              <a:schemeClr val="accent1">
                <a:lumMod val="50000"/>
              </a:schemeClr>
            </a:solidFill>
            <a:ln>
              <a:noFill/>
            </a:ln>
          </p:spPr>
        </p:sp>
        <p:sp>
          <p:nvSpPr>
            <p:cNvPr id="19" name="Freeform 10"/>
            <p:cNvSpPr/>
            <p:nvPr/>
          </p:nvSpPr>
          <p:spPr bwMode="auto">
            <a:xfrm>
              <a:off x="0" y="5257800"/>
              <a:ext cx="2132013" cy="1600200"/>
            </a:xfrm>
            <a:custGeom>
              <a:avLst/>
              <a:gdLst/>
              <a:ahLst/>
              <a:cxnLst/>
              <a:rect l="0" t="0" r="r" b="b"/>
              <a:pathLst>
                <a:path w="1343" h="1008">
                  <a:moveTo>
                    <a:pt x="0" y="24"/>
                  </a:moveTo>
                  <a:lnTo>
                    <a:pt x="937" y="1008"/>
                  </a:lnTo>
                  <a:lnTo>
                    <a:pt x="1343" y="1008"/>
                  </a:lnTo>
                  <a:lnTo>
                    <a:pt x="126" y="21"/>
                  </a:lnTo>
                  <a:lnTo>
                    <a:pt x="0" y="0"/>
                  </a:lnTo>
                  <a:lnTo>
                    <a:pt x="0" y="24"/>
                  </a:lnTo>
                  <a:close/>
                </a:path>
              </a:pathLst>
            </a:custGeom>
            <a:solidFill>
              <a:schemeClr val="accent1">
                <a:lumMod val="75000"/>
              </a:schemeClr>
            </a:solidFill>
            <a:ln>
              <a:noFill/>
            </a:ln>
          </p:spPr>
        </p:sp>
        <p:sp>
          <p:nvSpPr>
            <p:cNvPr id="20" name="Freeform 11"/>
            <p:cNvSpPr/>
            <p:nvPr/>
          </p:nvSpPr>
          <p:spPr bwMode="auto">
            <a:xfrm>
              <a:off x="0" y="5357813"/>
              <a:ext cx="1377950" cy="1500188"/>
            </a:xfrm>
            <a:custGeom>
              <a:avLst/>
              <a:gdLst/>
              <a:ahLst/>
              <a:cxnLst/>
              <a:rect l="0" t="0" r="r" b="b"/>
              <a:pathLst>
                <a:path w="868" h="945">
                  <a:moveTo>
                    <a:pt x="0" y="192"/>
                  </a:moveTo>
                  <a:lnTo>
                    <a:pt x="571" y="945"/>
                  </a:lnTo>
                  <a:lnTo>
                    <a:pt x="868" y="945"/>
                  </a:lnTo>
                  <a:lnTo>
                    <a:pt x="0" y="0"/>
                  </a:lnTo>
                  <a:lnTo>
                    <a:pt x="0" y="192"/>
                  </a:lnTo>
                  <a:close/>
                </a:path>
              </a:pathLst>
            </a:custGeom>
            <a:solidFill>
              <a:schemeClr val="tx1">
                <a:lumMod val="75000"/>
                <a:lumOff val="25000"/>
              </a:schemeClr>
            </a:solidFill>
            <a:ln>
              <a:noFill/>
            </a:ln>
          </p:spPr>
        </p:sp>
      </p:grpSp>
      <p:sp>
        <p:nvSpPr>
          <p:cNvPr id="2" name="Title Placeholder 1"/>
          <p:cNvSpPr>
            <a:spLocks noGrp="1"/>
          </p:cNvSpPr>
          <p:nvPr>
            <p:ph type="title"/>
          </p:nvPr>
        </p:nvSpPr>
        <p:spPr>
          <a:xfrm>
            <a:off x="982133" y="457201"/>
            <a:ext cx="7704667" cy="1981200"/>
          </a:xfrm>
          <a:prstGeom prst="rect">
            <a:avLst/>
          </a:prstGeom>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982134" y="2667000"/>
            <a:ext cx="7704666" cy="3356995"/>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358679" y="6116070"/>
            <a:ext cx="857473" cy="3651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864E45DA-74BD-4E99-B864-2A440A13FEBD}" type="datetimeFigureOut">
              <a:rPr lang="ur-PK" smtClean="0"/>
              <a:pPr/>
              <a:t>21/05/1443</a:t>
            </a:fld>
            <a:endParaRPr lang="ur-PK"/>
          </a:p>
        </p:txBody>
      </p:sp>
      <p:sp>
        <p:nvSpPr>
          <p:cNvPr id="5" name="Footer Placeholder 4"/>
          <p:cNvSpPr>
            <a:spLocks noGrp="1"/>
          </p:cNvSpPr>
          <p:nvPr>
            <p:ph type="ftr" sz="quarter" idx="3"/>
          </p:nvPr>
        </p:nvSpPr>
        <p:spPr>
          <a:xfrm>
            <a:off x="1986997" y="6116070"/>
            <a:ext cx="5314517" cy="365125"/>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ur-PK"/>
          </a:p>
        </p:txBody>
      </p:sp>
      <p:sp>
        <p:nvSpPr>
          <p:cNvPr id="6" name="Slide Number Placeholder 5"/>
          <p:cNvSpPr>
            <a:spLocks noGrp="1"/>
          </p:cNvSpPr>
          <p:nvPr>
            <p:ph type="sldNum" sz="quarter" idx="4"/>
          </p:nvPr>
        </p:nvSpPr>
        <p:spPr>
          <a:xfrm>
            <a:off x="8273317" y="6116070"/>
            <a:ext cx="413483" cy="3651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2B446558-BA1D-4411-9BCA-0A012C26ECFB}" type="slidenum">
              <a:rPr lang="ur-PK" smtClean="0"/>
              <a:pPr/>
              <a:t>‹#›</a:t>
            </a:fld>
            <a:endParaRPr lang="ur-PK"/>
          </a:p>
        </p:txBody>
      </p:sp>
    </p:spTree>
    <p:extLst>
      <p:ext uri="{BB962C8B-B14F-4D97-AF65-F5344CB8AC3E}">
        <p14:creationId xmlns:p14="http://schemas.microsoft.com/office/powerpoint/2010/main" val="3580435102"/>
      </p:ext>
    </p:extLst>
  </p:cSld>
  <p:clrMap bg1="lt1" tx1="dk1" bg2="lt2" tx2="dk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 id="2147483683" r:id="rId5"/>
    <p:sldLayoutId id="2147483684" r:id="rId6"/>
    <p:sldLayoutId id="2147483685" r:id="rId7"/>
    <p:sldLayoutId id="2147483686" r:id="rId8"/>
    <p:sldLayoutId id="2147483687" r:id="rId9"/>
    <p:sldLayoutId id="2147483688" r:id="rId10"/>
    <p:sldLayoutId id="2147483689" r:id="rId11"/>
    <p:sldLayoutId id="2147483690" r:id="rId12"/>
    <p:sldLayoutId id="2147483691" r:id="rId13"/>
    <p:sldLayoutId id="2147483692" r:id="rId14"/>
    <p:sldLayoutId id="2147483693" r:id="rId15"/>
    <p:sldLayoutId id="2147483694" r:id="rId16"/>
    <p:sldLayoutId id="2147483695" r:id="rId17"/>
  </p:sldLayoutIdLst>
  <p:txStyles>
    <p:titleStyle>
      <a:lvl1pPr algn="ctr" defTabSz="457200" rtl="1" eaLnBrk="1" latinLnBrk="0" hangingPunct="1">
        <a:spcBef>
          <a:spcPct val="0"/>
        </a:spcBef>
        <a:buNone/>
        <a:defRPr sz="4000" kern="1200" cap="none">
          <a:ln w="3175" cmpd="sng">
            <a:noFill/>
          </a:ln>
          <a:solidFill>
            <a:schemeClr val="tx1"/>
          </a:solidFill>
          <a:effectLst/>
          <a:latin typeface="+mj-lt"/>
          <a:ea typeface="+mj-ea"/>
          <a:cs typeface="+mj-cs"/>
        </a:defRPr>
      </a:lvl1pPr>
      <a:lvl2pPr rtl="1" eaLnBrk="1" hangingPunct="1">
        <a:defRPr>
          <a:solidFill>
            <a:schemeClr val="tx2"/>
          </a:solidFill>
        </a:defRPr>
      </a:lvl2pPr>
      <a:lvl3pPr rtl="1" eaLnBrk="1" hangingPunct="1">
        <a:defRPr>
          <a:solidFill>
            <a:schemeClr val="tx2"/>
          </a:solidFill>
        </a:defRPr>
      </a:lvl3pPr>
      <a:lvl4pPr rtl="1" eaLnBrk="1" hangingPunct="1">
        <a:defRPr>
          <a:solidFill>
            <a:schemeClr val="tx2"/>
          </a:solidFill>
        </a:defRPr>
      </a:lvl4pPr>
      <a:lvl5pPr rtl="1" eaLnBrk="1" hangingPunct="1">
        <a:defRPr>
          <a:solidFill>
            <a:schemeClr val="tx2"/>
          </a:solidFill>
        </a:defRPr>
      </a:lvl5pPr>
      <a:lvl6pPr rtl="1" eaLnBrk="1" hangingPunct="1">
        <a:defRPr>
          <a:solidFill>
            <a:schemeClr val="tx2"/>
          </a:solidFill>
        </a:defRPr>
      </a:lvl6pPr>
      <a:lvl7pPr rtl="1" eaLnBrk="1" hangingPunct="1">
        <a:defRPr>
          <a:solidFill>
            <a:schemeClr val="tx2"/>
          </a:solidFill>
        </a:defRPr>
      </a:lvl7pPr>
      <a:lvl8pPr rtl="1" eaLnBrk="1" hangingPunct="1">
        <a:defRPr>
          <a:solidFill>
            <a:schemeClr val="tx2"/>
          </a:solidFill>
        </a:defRPr>
      </a:lvl8pPr>
      <a:lvl9pPr rtl="1" eaLnBrk="1" hangingPunct="1">
        <a:defRPr>
          <a:solidFill>
            <a:schemeClr val="tx2"/>
          </a:solidFill>
        </a:defRPr>
      </a:lvl9pPr>
    </p:titleStyle>
    <p:bodyStyle>
      <a:lvl1pPr marL="285750" indent="-285750" algn="r" defTabSz="457200" rtl="1" eaLnBrk="1" latinLnBrk="0" hangingPunct="1">
        <a:spcBef>
          <a:spcPct val="20000"/>
        </a:spcBef>
        <a:spcAft>
          <a:spcPts val="600"/>
        </a:spcAft>
        <a:buClr>
          <a:schemeClr val="accent1">
            <a:lumMod val="75000"/>
          </a:schemeClr>
        </a:buClr>
        <a:buSzPct val="145000"/>
        <a:buFont typeface="Arial"/>
        <a:buChar char="•"/>
        <a:defRPr sz="2400" kern="1200" cap="none">
          <a:solidFill>
            <a:schemeClr val="tx1"/>
          </a:solidFill>
          <a:effectLst/>
          <a:latin typeface="+mn-lt"/>
          <a:ea typeface="+mn-ea"/>
          <a:cs typeface="+mn-cs"/>
        </a:defRPr>
      </a:lvl1pPr>
      <a:lvl2pPr marL="742950" indent="-285750" algn="r" defTabSz="457200" rtl="1" eaLnBrk="1" latinLnBrk="0" hangingPunct="1">
        <a:spcBef>
          <a:spcPct val="20000"/>
        </a:spcBef>
        <a:spcAft>
          <a:spcPts val="600"/>
        </a:spcAft>
        <a:buClr>
          <a:schemeClr val="accent1">
            <a:lumMod val="75000"/>
          </a:schemeClr>
        </a:buClr>
        <a:buSzPct val="145000"/>
        <a:buFont typeface="Arial"/>
        <a:buChar char="•"/>
        <a:defRPr sz="2000" kern="1200" cap="none">
          <a:solidFill>
            <a:schemeClr val="tx1"/>
          </a:solidFill>
          <a:effectLst/>
          <a:latin typeface="+mn-lt"/>
          <a:ea typeface="+mn-ea"/>
          <a:cs typeface="+mn-cs"/>
        </a:defRPr>
      </a:lvl2pPr>
      <a:lvl3pPr marL="1200150" indent="-285750" algn="r" defTabSz="457200" rtl="1" eaLnBrk="1" latinLnBrk="0" hangingPunct="1">
        <a:spcBef>
          <a:spcPct val="20000"/>
        </a:spcBef>
        <a:spcAft>
          <a:spcPts val="600"/>
        </a:spcAft>
        <a:buClr>
          <a:schemeClr val="accent1">
            <a:lumMod val="75000"/>
          </a:schemeClr>
        </a:buClr>
        <a:buSzPct val="145000"/>
        <a:buFont typeface="Arial"/>
        <a:buChar char="•"/>
        <a:defRPr sz="1800" kern="1200" cap="none">
          <a:solidFill>
            <a:schemeClr val="tx1"/>
          </a:solidFill>
          <a:effectLst/>
          <a:latin typeface="+mn-lt"/>
          <a:ea typeface="+mn-ea"/>
          <a:cs typeface="+mn-cs"/>
        </a:defRPr>
      </a:lvl3pPr>
      <a:lvl4pPr marL="1543050" indent="-171450" algn="r" defTabSz="457200" rtl="1" eaLnBrk="1" latinLnBrk="0" hangingPunct="1">
        <a:spcBef>
          <a:spcPct val="20000"/>
        </a:spcBef>
        <a:spcAft>
          <a:spcPts val="600"/>
        </a:spcAft>
        <a:buClr>
          <a:schemeClr val="accent1">
            <a:lumMod val="75000"/>
          </a:schemeClr>
        </a:buClr>
        <a:buSzPct val="145000"/>
        <a:buFont typeface="Arial"/>
        <a:buChar char="•"/>
        <a:defRPr sz="1600" kern="1200" cap="none">
          <a:solidFill>
            <a:schemeClr val="tx1"/>
          </a:solidFill>
          <a:effectLst/>
          <a:latin typeface="+mn-lt"/>
          <a:ea typeface="+mn-ea"/>
          <a:cs typeface="+mn-cs"/>
        </a:defRPr>
      </a:lvl4pPr>
      <a:lvl5pPr marL="2000250" indent="-171450" algn="r" defTabSz="457200" rtl="1"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5pPr>
      <a:lvl6pPr marL="2514600" indent="-228600" algn="r" defTabSz="457200" rtl="1"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6pPr>
      <a:lvl7pPr marL="2971800" indent="-228600" algn="r" defTabSz="457200" rtl="1"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7pPr>
      <a:lvl8pPr marL="3429000" indent="-228600" algn="r" defTabSz="457200" rtl="1"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8pPr>
      <a:lvl9pPr marL="3886200" indent="-228600" algn="r" defTabSz="457200" rtl="1"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9pPr>
    </p:bodyStyle>
    <p:otherStyle>
      <a:defPPr>
        <a:defRPr lang="en-US"/>
      </a:defPPr>
      <a:lvl1pPr marL="0" algn="r" defTabSz="457200" rtl="1" eaLnBrk="1" latinLnBrk="0" hangingPunct="1">
        <a:defRPr sz="1800" kern="1200">
          <a:solidFill>
            <a:schemeClr val="tx1"/>
          </a:solidFill>
          <a:latin typeface="+mn-lt"/>
          <a:ea typeface="+mn-ea"/>
          <a:cs typeface="+mn-cs"/>
        </a:defRPr>
      </a:lvl1pPr>
      <a:lvl2pPr marL="457200" algn="r" defTabSz="457200" rtl="1" eaLnBrk="1" latinLnBrk="0" hangingPunct="1">
        <a:defRPr sz="1800" kern="1200">
          <a:solidFill>
            <a:schemeClr val="tx1"/>
          </a:solidFill>
          <a:latin typeface="+mn-lt"/>
          <a:ea typeface="+mn-ea"/>
          <a:cs typeface="+mn-cs"/>
        </a:defRPr>
      </a:lvl2pPr>
      <a:lvl3pPr marL="914400" algn="r" defTabSz="457200" rtl="1" eaLnBrk="1" latinLnBrk="0" hangingPunct="1">
        <a:defRPr sz="1800" kern="1200">
          <a:solidFill>
            <a:schemeClr val="tx1"/>
          </a:solidFill>
          <a:latin typeface="+mn-lt"/>
          <a:ea typeface="+mn-ea"/>
          <a:cs typeface="+mn-cs"/>
        </a:defRPr>
      </a:lvl3pPr>
      <a:lvl4pPr marL="1371600" algn="r" defTabSz="457200" rtl="1" eaLnBrk="1" latinLnBrk="0" hangingPunct="1">
        <a:defRPr sz="1800" kern="1200">
          <a:solidFill>
            <a:schemeClr val="tx1"/>
          </a:solidFill>
          <a:latin typeface="+mn-lt"/>
          <a:ea typeface="+mn-ea"/>
          <a:cs typeface="+mn-cs"/>
        </a:defRPr>
      </a:lvl4pPr>
      <a:lvl5pPr marL="1828800" algn="r" defTabSz="457200" rtl="1" eaLnBrk="1" latinLnBrk="0" hangingPunct="1">
        <a:defRPr sz="1800" kern="1200">
          <a:solidFill>
            <a:schemeClr val="tx1"/>
          </a:solidFill>
          <a:latin typeface="+mn-lt"/>
          <a:ea typeface="+mn-ea"/>
          <a:cs typeface="+mn-cs"/>
        </a:defRPr>
      </a:lvl5pPr>
      <a:lvl6pPr marL="2286000" algn="r" defTabSz="457200" rtl="1" eaLnBrk="1" latinLnBrk="0" hangingPunct="1">
        <a:defRPr sz="1800" kern="1200">
          <a:solidFill>
            <a:schemeClr val="tx1"/>
          </a:solidFill>
          <a:latin typeface="+mn-lt"/>
          <a:ea typeface="+mn-ea"/>
          <a:cs typeface="+mn-cs"/>
        </a:defRPr>
      </a:lvl6pPr>
      <a:lvl7pPr marL="2743200" algn="r" defTabSz="457200" rtl="1" eaLnBrk="1" latinLnBrk="0" hangingPunct="1">
        <a:defRPr sz="1800" kern="1200">
          <a:solidFill>
            <a:schemeClr val="tx1"/>
          </a:solidFill>
          <a:latin typeface="+mn-lt"/>
          <a:ea typeface="+mn-ea"/>
          <a:cs typeface="+mn-cs"/>
        </a:defRPr>
      </a:lvl7pPr>
      <a:lvl8pPr marL="3200400" algn="r" defTabSz="457200" rtl="1" eaLnBrk="1" latinLnBrk="0" hangingPunct="1">
        <a:defRPr sz="1800" kern="1200">
          <a:solidFill>
            <a:schemeClr val="tx1"/>
          </a:solidFill>
          <a:latin typeface="+mn-lt"/>
          <a:ea typeface="+mn-ea"/>
          <a:cs typeface="+mn-cs"/>
        </a:defRPr>
      </a:lvl8pPr>
      <a:lvl9pPr marL="3657600" algn="r" defTabSz="4572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774132" y="1063434"/>
            <a:ext cx="6271592" cy="2285241"/>
          </a:xfrm>
          <a:prstGeom prst="rect">
            <a:avLst/>
          </a:prstGeom>
          <a:noFill/>
        </p:spPr>
        <p:txBody>
          <a:bodyPr wrap="square" rtlCol="0">
            <a:spAutoFit/>
          </a:bodyPr>
          <a:lstStyle/>
          <a:p>
            <a:pPr algn="ctr" defTabSz="342900" rtl="1">
              <a:lnSpc>
                <a:spcPct val="150000"/>
              </a:lnSpc>
            </a:pPr>
            <a:r>
              <a:rPr lang="ur-PK" sz="4000" dirty="0">
                <a:solidFill>
                  <a:srgbClr val="002060"/>
                </a:solidFill>
                <a:latin typeface="_PDMS_Nowshera" panose="00000400000000000000" pitchFamily="2" charset="-78"/>
                <a:cs typeface="_PDMS_Nowshera" panose="00000400000000000000" pitchFamily="2" charset="-78"/>
              </a:rPr>
              <a:t>آن لائن تفہیم و تحفیظ </a:t>
            </a:r>
          </a:p>
          <a:p>
            <a:pPr algn="ctr" defTabSz="342900" rtl="1">
              <a:lnSpc>
                <a:spcPct val="150000"/>
              </a:lnSpc>
            </a:pPr>
            <a:r>
              <a:rPr lang="ur-PK" sz="6000" dirty="0">
                <a:solidFill>
                  <a:srgbClr val="002060"/>
                </a:solidFill>
                <a:latin typeface="_PDMS_Nowshera" panose="00000400000000000000" pitchFamily="2" charset="-78"/>
                <a:cs typeface="_PDMS_Nowshera" panose="00000400000000000000" pitchFamily="2" charset="-78"/>
              </a:rPr>
              <a:t>حدیث کورس</a:t>
            </a:r>
            <a:endParaRPr lang="en-US" sz="6000" dirty="0">
              <a:solidFill>
                <a:srgbClr val="002060"/>
              </a:solidFill>
              <a:latin typeface="_PDMS_Nowshera" panose="00000400000000000000" pitchFamily="2" charset="-78"/>
              <a:cs typeface="_PDMS_Nowshera" panose="00000400000000000000" pitchFamily="2" charset="-78"/>
            </a:endParaRPr>
          </a:p>
        </p:txBody>
      </p:sp>
      <p:sp>
        <p:nvSpPr>
          <p:cNvPr id="5" name="Rounded Rectangle 4"/>
          <p:cNvSpPr/>
          <p:nvPr/>
        </p:nvSpPr>
        <p:spPr>
          <a:xfrm>
            <a:off x="3853895" y="3658576"/>
            <a:ext cx="2112066" cy="949139"/>
          </a:xfrm>
          <a:prstGeom prst="roundRect">
            <a:avLst/>
          </a:prstGeom>
          <a:solidFill>
            <a:srgbClr val="0C2F4F"/>
          </a:solidFill>
          <a:ln>
            <a:noFill/>
          </a:ln>
          <a:effectLst>
            <a:outerShdw blurRad="50800" dist="38100" dir="8100000" sx="101000" sy="101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342900"/>
            <a:endParaRPr lang="en-US" sz="1350">
              <a:solidFill>
                <a:prstClr val="white"/>
              </a:solidFill>
              <a:latin typeface="Corbel" panose="020B0503020204020204"/>
            </a:endParaRPr>
          </a:p>
        </p:txBody>
      </p:sp>
      <p:sp>
        <p:nvSpPr>
          <p:cNvPr id="6" name="TextBox 5"/>
          <p:cNvSpPr txBox="1"/>
          <p:nvPr/>
        </p:nvSpPr>
        <p:spPr>
          <a:xfrm>
            <a:off x="3853895" y="3760775"/>
            <a:ext cx="2112066" cy="784830"/>
          </a:xfrm>
          <a:prstGeom prst="rect">
            <a:avLst/>
          </a:prstGeom>
          <a:noFill/>
        </p:spPr>
        <p:txBody>
          <a:bodyPr wrap="square" rtlCol="0">
            <a:spAutoFit/>
          </a:bodyPr>
          <a:lstStyle/>
          <a:p>
            <a:pPr algn="ctr" defTabSz="342900" rtl="1"/>
            <a:r>
              <a:rPr lang="ur-PK" sz="4500" dirty="0">
                <a:solidFill>
                  <a:prstClr val="white"/>
                </a:solidFill>
                <a:latin typeface="Jameel Noori Nastaleeq" panose="02000503000000020004" pitchFamily="2" charset="-78"/>
                <a:cs typeface="Jameel Noori Nastaleeq" panose="02000503000000020004" pitchFamily="2" charset="-78"/>
              </a:rPr>
              <a:t>کلاس </a:t>
            </a:r>
            <a:r>
              <a:rPr lang="ur-PK" sz="4500" dirty="0" smtClean="0">
                <a:solidFill>
                  <a:prstClr val="white"/>
                </a:solidFill>
                <a:latin typeface="Jameel Noori Nastaleeq" panose="02000503000000020004" pitchFamily="2" charset="-78"/>
                <a:cs typeface="Jameel Noori Nastaleeq" panose="02000503000000020004" pitchFamily="2" charset="-78"/>
              </a:rPr>
              <a:t>نمبر</a:t>
            </a:r>
            <a:r>
              <a:rPr lang="en-US" sz="4500" dirty="0" smtClean="0">
                <a:solidFill>
                  <a:prstClr val="white"/>
                </a:solidFill>
                <a:latin typeface="Jameel Noori Nastaleeq" panose="02000503000000020004" pitchFamily="2" charset="-78"/>
                <a:cs typeface="Jameel Noori Nastaleeq" panose="02000503000000020004" pitchFamily="2" charset="-78"/>
              </a:rPr>
              <a:t>11</a:t>
            </a:r>
            <a:endParaRPr lang="en-US" sz="4500" dirty="0">
              <a:solidFill>
                <a:prstClr val="white"/>
              </a:solidFill>
              <a:latin typeface="Jameel Noori Nastaleeq" panose="02000503000000020004" pitchFamily="2" charset="-78"/>
              <a:cs typeface="Jameel Noori Nastaleeq" panose="02000503000000020004" pitchFamily="2" charset="-78"/>
            </a:endParaRPr>
          </a:p>
        </p:txBody>
      </p:sp>
      <p:pic>
        <p:nvPicPr>
          <p:cNvPr id="7" name="Picture 6"/>
          <p:cNvPicPr>
            <a:picLocks noChangeAspect="1"/>
          </p:cNvPicPr>
          <p:nvPr/>
        </p:nvPicPr>
        <p:blipFill rotWithShape="1">
          <a:blip r:embed="rId2" cstate="print">
            <a:extLst>
              <a:ext uri="{28A0092B-C50C-407E-A947-70E740481C1C}">
                <a14:useLocalDpi xmlns:a14="http://schemas.microsoft.com/office/drawing/2010/main" val="0"/>
              </a:ext>
            </a:extLst>
          </a:blip>
          <a:srcRect t="23001" b="39835"/>
          <a:stretch/>
        </p:blipFill>
        <p:spPr>
          <a:xfrm>
            <a:off x="-180870" y="5736005"/>
            <a:ext cx="9324870" cy="1121995"/>
          </a:xfrm>
          <a:prstGeom prst="rect">
            <a:avLst/>
          </a:prstGeom>
        </p:spPr>
      </p:pic>
      <p:sp>
        <p:nvSpPr>
          <p:cNvPr id="8" name="TextBox 7"/>
          <p:cNvSpPr txBox="1"/>
          <p:nvPr/>
        </p:nvSpPr>
        <p:spPr>
          <a:xfrm>
            <a:off x="3853895" y="4654539"/>
            <a:ext cx="2112066" cy="461665"/>
          </a:xfrm>
          <a:prstGeom prst="rect">
            <a:avLst/>
          </a:prstGeom>
          <a:noFill/>
        </p:spPr>
        <p:txBody>
          <a:bodyPr wrap="square" rtlCol="0">
            <a:spAutoFit/>
          </a:bodyPr>
          <a:lstStyle/>
          <a:p>
            <a:pPr algn="ctr" defTabSz="342900" rtl="1"/>
            <a:r>
              <a:rPr lang="ur-PK" sz="2400" dirty="0">
                <a:solidFill>
                  <a:srgbClr val="0C2F4F"/>
                </a:solidFill>
                <a:latin typeface="Jameel Noori Nastaleeq" panose="02000503000000020004" pitchFamily="2" charset="-78"/>
                <a:cs typeface="Jameel Noori Nastaleeq" panose="02000503000000020004" pitchFamily="2" charset="-78"/>
              </a:rPr>
              <a:t>معلمہ شازیہ رشید</a:t>
            </a:r>
            <a:endParaRPr lang="en-US" sz="2400" dirty="0">
              <a:solidFill>
                <a:srgbClr val="0C2F4F"/>
              </a:solidFill>
              <a:latin typeface="Jameel Noori Nastaleeq" panose="02000503000000020004" pitchFamily="2" charset="-78"/>
              <a:cs typeface="Jameel Noori Nastaleeq" panose="02000503000000020004" pitchFamily="2" charset="-78"/>
            </a:endParaRPr>
          </a:p>
        </p:txBody>
      </p:sp>
    </p:spTree>
    <p:extLst>
      <p:ext uri="{BB962C8B-B14F-4D97-AF65-F5344CB8AC3E}">
        <p14:creationId xmlns:p14="http://schemas.microsoft.com/office/powerpoint/2010/main" val="168611226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1"/>
          <p:cNvSpPr>
            <a:spLocks noChangeArrowheads="1"/>
          </p:cNvSpPr>
          <p:nvPr/>
        </p:nvSpPr>
        <p:spPr bwMode="auto">
          <a:xfrm>
            <a:off x="5484641" y="1366596"/>
            <a:ext cx="2933935" cy="64633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ur-PK" sz="3600" b="0" i="0" u="none" strike="noStrike" cap="none" normalizeH="0" baseline="0" dirty="0" smtClean="0">
                <a:ln>
                  <a:noFill/>
                </a:ln>
                <a:solidFill>
                  <a:srgbClr val="C00000"/>
                </a:solidFill>
                <a:effectLst/>
                <a:latin typeface="Al_Mushaf" panose="02000000000000000000" pitchFamily="2" charset="-78"/>
                <a:ea typeface="Calibri" pitchFamily="34" charset="0"/>
                <a:cs typeface="Al_Mushaf" panose="02000000000000000000" pitchFamily="2" charset="-78"/>
              </a:rPr>
              <a:t>قَالَ رَسُوْلُ اللہِ ﷺ </a:t>
            </a:r>
            <a:endParaRPr kumimoji="0" lang="en-US" sz="1600" b="0" i="0" u="none" strike="noStrike" cap="none" normalizeH="0" baseline="0" dirty="0" smtClean="0">
              <a:ln>
                <a:noFill/>
              </a:ln>
              <a:solidFill>
                <a:srgbClr val="C00000"/>
              </a:solidFill>
              <a:effectLst/>
              <a:latin typeface="Al_Mushaf" panose="02000000000000000000" pitchFamily="2" charset="-78"/>
              <a:cs typeface="Al_Mushaf" panose="02000000000000000000" pitchFamily="2" charset="-78"/>
            </a:endParaRPr>
          </a:p>
        </p:txBody>
      </p:sp>
      <p:sp>
        <p:nvSpPr>
          <p:cNvPr id="4" name="Rounded Rectangle 3" descr="حدیث نمبر 5&#10;">
            <a:extLst>
              <a:ext uri="{FF2B5EF4-FFF2-40B4-BE49-F238E27FC236}">
                <a16:creationId xmlns:a16="http://schemas.microsoft.com/office/drawing/2014/main" id="{547202C7-D19D-4967-863A-A41B34329FB1}"/>
              </a:ext>
            </a:extLst>
          </p:cNvPr>
          <p:cNvSpPr/>
          <p:nvPr/>
        </p:nvSpPr>
        <p:spPr>
          <a:xfrm>
            <a:off x="6914521" y="370670"/>
            <a:ext cx="2229479" cy="574625"/>
          </a:xfrm>
          <a:prstGeom prst="roundRect">
            <a:avLst>
              <a:gd name="adj" fmla="val 223"/>
            </a:avLst>
          </a:prstGeom>
          <a:solidFill>
            <a:srgbClr val="0C2F4F"/>
          </a:solidFill>
          <a:ln>
            <a:noFill/>
          </a:ln>
          <a:effectLst>
            <a:outerShdw blurRad="50800" dist="38100" dir="8100000" sx="101000" sy="101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rtl="1"/>
            <a:r>
              <a:rPr lang="ur-PK" sz="3000" dirty="0">
                <a:latin typeface="Jameel Noori Nastaleeq" panose="02000503000000000004" pitchFamily="2" charset="-78"/>
                <a:cs typeface="Jameel Noori Nastaleeq" panose="02000503000000000004" pitchFamily="2" charset="-78"/>
              </a:rPr>
              <a:t>حدیث نمبر </a:t>
            </a:r>
            <a:r>
              <a:rPr lang="en-US" sz="3000" dirty="0" smtClean="0">
                <a:latin typeface="Jameel Noori Nastaleeq" panose="02000503000000000004" pitchFamily="2" charset="-78"/>
                <a:cs typeface="Jameel Noori Nastaleeq" panose="02000503000000000004" pitchFamily="2" charset="-78"/>
              </a:rPr>
              <a:t>21</a:t>
            </a:r>
            <a:endParaRPr lang="en-US" sz="3000" dirty="0"/>
          </a:p>
        </p:txBody>
      </p:sp>
      <p:pic>
        <p:nvPicPr>
          <p:cNvPr id="5" name="Picture 4"/>
          <p:cNvPicPr>
            <a:picLocks noChangeAspect="1"/>
          </p:cNvPicPr>
          <p:nvPr/>
        </p:nvPicPr>
        <p:blipFill rotWithShape="1">
          <a:blip r:embed="rId2" cstate="print">
            <a:extLst>
              <a:ext uri="{28A0092B-C50C-407E-A947-70E740481C1C}">
                <a14:useLocalDpi xmlns:a14="http://schemas.microsoft.com/office/drawing/2010/main" val="0"/>
              </a:ext>
            </a:extLst>
          </a:blip>
          <a:srcRect t="23001" b="39835"/>
          <a:stretch/>
        </p:blipFill>
        <p:spPr>
          <a:xfrm>
            <a:off x="-180870" y="5736005"/>
            <a:ext cx="9324870" cy="1121995"/>
          </a:xfrm>
          <a:prstGeom prst="rect">
            <a:avLst/>
          </a:prstGeom>
        </p:spPr>
      </p:pic>
      <p:sp>
        <p:nvSpPr>
          <p:cNvPr id="6" name="Rectangle 5"/>
          <p:cNvSpPr/>
          <p:nvPr/>
        </p:nvSpPr>
        <p:spPr>
          <a:xfrm>
            <a:off x="5878571" y="3289690"/>
            <a:ext cx="2654894" cy="584775"/>
          </a:xfrm>
          <a:prstGeom prst="rect">
            <a:avLst/>
          </a:prstGeom>
        </p:spPr>
        <p:txBody>
          <a:bodyPr wrap="none">
            <a:spAutoFit/>
          </a:bodyPr>
          <a:lstStyle/>
          <a:p>
            <a:pPr lvl="0" algn="r" defTabSz="914400" rtl="1" eaLnBrk="0" fontAlgn="base" hangingPunct="0">
              <a:spcBef>
                <a:spcPct val="0"/>
              </a:spcBef>
              <a:spcAft>
                <a:spcPct val="0"/>
              </a:spcAft>
            </a:pPr>
            <a:r>
              <a:rPr lang="ur-PK" sz="3200" dirty="0" smtClean="0">
                <a:solidFill>
                  <a:srgbClr val="C00000"/>
                </a:solidFill>
                <a:latin typeface="Jameel Noori Nastaleeq" pitchFamily="2" charset="-78"/>
                <a:ea typeface="Calibri" pitchFamily="34" charset="0"/>
                <a:cs typeface="Jameel Noori Nastaleeq" pitchFamily="2" charset="-78"/>
              </a:rPr>
              <a:t>رسول اللہﷺ نے فرمایا</a:t>
            </a:r>
            <a:endParaRPr lang="en-US" sz="1400" dirty="0" smtClean="0">
              <a:solidFill>
                <a:srgbClr val="C00000"/>
              </a:solidFill>
              <a:latin typeface="Arial" pitchFamily="34" charset="0"/>
              <a:cs typeface="Arial" pitchFamily="34" charset="0"/>
            </a:endParaRPr>
          </a:p>
        </p:txBody>
      </p:sp>
      <p:sp>
        <p:nvSpPr>
          <p:cNvPr id="20481" name="Rectangle 1"/>
          <p:cNvSpPr>
            <a:spLocks noChangeArrowheads="1"/>
          </p:cNvSpPr>
          <p:nvPr/>
        </p:nvSpPr>
        <p:spPr bwMode="auto">
          <a:xfrm>
            <a:off x="2624151" y="1986039"/>
            <a:ext cx="4708477" cy="83099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ur-PK" sz="4800" b="0" i="0" u="none" strike="noStrike" cap="none" normalizeH="0" baseline="0" dirty="0" smtClean="0">
                <a:ln>
                  <a:noFill/>
                </a:ln>
                <a:solidFill>
                  <a:srgbClr val="0C2F4F"/>
                </a:solidFill>
                <a:effectLst/>
                <a:latin typeface="Al_Mushaf" pitchFamily="2" charset="-78"/>
                <a:ea typeface="Calibri" pitchFamily="34" charset="0"/>
                <a:cs typeface="Al_Mushaf" pitchFamily="2" charset="-78"/>
              </a:rPr>
              <a:t>إِنَّ مِنْ خِيَارِكُمْ أَحْسَنَكُمْ أَخْلَاقًا</a:t>
            </a:r>
            <a:endParaRPr kumimoji="0" lang="ur-PK" sz="6000" b="0" i="0" u="none" strike="noStrike" cap="none" normalizeH="0" baseline="0" dirty="0" smtClean="0">
              <a:ln>
                <a:noFill/>
              </a:ln>
              <a:solidFill>
                <a:srgbClr val="0C2F4F"/>
              </a:solidFill>
              <a:effectLst/>
              <a:latin typeface="Arial" pitchFamily="34" charset="0"/>
              <a:cs typeface="Arial" pitchFamily="34" charset="0"/>
            </a:endParaRPr>
          </a:p>
        </p:txBody>
      </p:sp>
      <p:sp>
        <p:nvSpPr>
          <p:cNvPr id="20482" name="Rectangle 2"/>
          <p:cNvSpPr>
            <a:spLocks noChangeArrowheads="1"/>
          </p:cNvSpPr>
          <p:nvPr/>
        </p:nvSpPr>
        <p:spPr bwMode="auto">
          <a:xfrm>
            <a:off x="2497541" y="3916907"/>
            <a:ext cx="5882184" cy="64633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ur-PK" sz="3600" b="0" i="0" u="none" strike="noStrike" cap="none" normalizeH="0" baseline="0" dirty="0" smtClean="0">
                <a:ln>
                  <a:noFill/>
                </a:ln>
                <a:solidFill>
                  <a:srgbClr val="0C2F4F"/>
                </a:solidFill>
                <a:effectLst/>
                <a:latin typeface="Jameel Noori Nastaleeq" pitchFamily="2" charset="-78"/>
                <a:ea typeface="Calibri" pitchFamily="34" charset="0"/>
                <a:cs typeface="Jameel Noori Nastaleeq" pitchFamily="2" charset="-78"/>
              </a:rPr>
              <a:t>تم میں سے بہترین وہ ہیں، جن کا اخلاق اچھا ہے۔</a:t>
            </a:r>
            <a:endParaRPr kumimoji="0" lang="ur-PK" sz="4400" b="0" i="0" u="none" strike="noStrike" cap="none" normalizeH="0" baseline="0" dirty="0" smtClean="0">
              <a:ln>
                <a:noFill/>
              </a:ln>
              <a:solidFill>
                <a:srgbClr val="0C2F4F"/>
              </a:solidFill>
              <a:effectLst/>
              <a:latin typeface="Arial" pitchFamily="34" charset="0"/>
              <a:cs typeface="Arial" pitchFamily="34" charset="0"/>
            </a:endParaRPr>
          </a:p>
        </p:txBody>
      </p:sp>
      <p:sp>
        <p:nvSpPr>
          <p:cNvPr id="20483" name="Rectangle 3"/>
          <p:cNvSpPr>
            <a:spLocks noChangeArrowheads="1"/>
          </p:cNvSpPr>
          <p:nvPr/>
        </p:nvSpPr>
        <p:spPr bwMode="auto">
          <a:xfrm>
            <a:off x="3493826" y="4640239"/>
            <a:ext cx="1187356" cy="30777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ur-PK" sz="1400" b="0" i="0" u="none" strike="noStrike" cap="none" normalizeH="0" baseline="0" dirty="0" smtClean="0">
                <a:ln>
                  <a:noFill/>
                </a:ln>
                <a:solidFill>
                  <a:srgbClr val="0C2F4F"/>
                </a:solidFill>
                <a:effectLst/>
                <a:latin typeface="Jameel Noori Nastaleeq" pitchFamily="2" charset="-78"/>
                <a:ea typeface="Calibri" pitchFamily="34" charset="0"/>
                <a:cs typeface="Jameel Noori Nastaleeq" pitchFamily="2" charset="-78"/>
              </a:rPr>
              <a:t>(صحیح بخاری 3559)</a:t>
            </a:r>
            <a:endParaRPr kumimoji="0" lang="ur-PK" sz="1800" b="0" i="0" u="none" strike="noStrike" cap="none" normalizeH="0" baseline="0" dirty="0" smtClean="0">
              <a:ln>
                <a:noFill/>
              </a:ln>
              <a:solidFill>
                <a:srgbClr val="0C2F4F"/>
              </a:solidFill>
              <a:effectLst/>
              <a:latin typeface="Arial" pitchFamily="34" charset="0"/>
              <a:cs typeface="Arial" pitchFamily="34" charset="0"/>
            </a:endParaRPr>
          </a:p>
        </p:txBody>
      </p:sp>
    </p:spTree>
    <p:extLst>
      <p:ext uri="{BB962C8B-B14F-4D97-AF65-F5344CB8AC3E}">
        <p14:creationId xmlns:p14="http://schemas.microsoft.com/office/powerpoint/2010/main" val="427915327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2" cstate="print">
            <a:extLst>
              <a:ext uri="{28A0092B-C50C-407E-A947-70E740481C1C}">
                <a14:useLocalDpi xmlns:a14="http://schemas.microsoft.com/office/drawing/2010/main" val="0"/>
              </a:ext>
            </a:extLst>
          </a:blip>
          <a:srcRect t="23001" b="39835"/>
          <a:stretch/>
        </p:blipFill>
        <p:spPr>
          <a:xfrm>
            <a:off x="-180870" y="5736005"/>
            <a:ext cx="9324870" cy="1121995"/>
          </a:xfrm>
          <a:prstGeom prst="rect">
            <a:avLst/>
          </a:prstGeom>
        </p:spPr>
      </p:pic>
      <p:sp>
        <p:nvSpPr>
          <p:cNvPr id="6" name="Rounded Rectangle 5" descr="حدیث نمبر 5&#10;">
            <a:extLst>
              <a:ext uri="{FF2B5EF4-FFF2-40B4-BE49-F238E27FC236}">
                <a16:creationId xmlns:a16="http://schemas.microsoft.com/office/drawing/2014/main" id="{547202C7-D19D-4967-863A-A41B34329FB1}"/>
              </a:ext>
            </a:extLst>
          </p:cNvPr>
          <p:cNvSpPr/>
          <p:nvPr/>
        </p:nvSpPr>
        <p:spPr>
          <a:xfrm>
            <a:off x="6913266" y="329727"/>
            <a:ext cx="2229479" cy="574625"/>
          </a:xfrm>
          <a:prstGeom prst="roundRect">
            <a:avLst>
              <a:gd name="adj" fmla="val 223"/>
            </a:avLst>
          </a:prstGeom>
          <a:solidFill>
            <a:srgbClr val="0C2F4F"/>
          </a:solidFill>
          <a:ln>
            <a:noFill/>
          </a:ln>
          <a:effectLst>
            <a:outerShdw blurRad="50800" dist="38100" dir="8100000" sx="101000" sy="101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rtl="1"/>
            <a:r>
              <a:rPr lang="ur-PK" sz="3000" dirty="0">
                <a:latin typeface="Jameel Noori Nastaleeq" panose="02000503000000000004" pitchFamily="2" charset="-78"/>
                <a:cs typeface="Jameel Noori Nastaleeq" panose="02000503000000000004" pitchFamily="2" charset="-78"/>
              </a:rPr>
              <a:t>حدیث نمبر </a:t>
            </a:r>
            <a:r>
              <a:rPr lang="en-US" sz="3000" dirty="0" smtClean="0">
                <a:latin typeface="Jameel Noori Nastaleeq" panose="02000503000000000004" pitchFamily="2" charset="-78"/>
                <a:cs typeface="Jameel Noori Nastaleeq" panose="02000503000000000004" pitchFamily="2" charset="-78"/>
              </a:rPr>
              <a:t>21</a:t>
            </a:r>
            <a:endParaRPr lang="en-US" sz="3000" dirty="0"/>
          </a:p>
        </p:txBody>
      </p:sp>
      <p:sp>
        <p:nvSpPr>
          <p:cNvPr id="7" name="Rectangle 6"/>
          <p:cNvSpPr/>
          <p:nvPr/>
        </p:nvSpPr>
        <p:spPr>
          <a:xfrm>
            <a:off x="5179458" y="1279182"/>
            <a:ext cx="3467616" cy="769441"/>
          </a:xfrm>
          <a:prstGeom prst="rect">
            <a:avLst/>
          </a:prstGeom>
        </p:spPr>
        <p:txBody>
          <a:bodyPr wrap="none">
            <a:spAutoFit/>
          </a:bodyPr>
          <a:lstStyle/>
          <a:p>
            <a:r>
              <a:rPr lang="ur-PK" sz="4400" b="1" u="sng" dirty="0" smtClean="0">
                <a:solidFill>
                  <a:srgbClr val="C00000"/>
                </a:solidFill>
                <a:latin typeface="Jameel Noori Nastaleeq" pitchFamily="2" charset="-78"/>
                <a:cs typeface="Jameel Noori Nastaleeq" pitchFamily="2" charset="-78"/>
              </a:rPr>
              <a:t>اسلام کے بنیادی تعلیمات</a:t>
            </a:r>
            <a:endParaRPr lang="en-US" sz="4400" b="1" u="sng" dirty="0">
              <a:solidFill>
                <a:srgbClr val="C00000"/>
              </a:solidFill>
              <a:latin typeface="Jameel Noori Nastaleeq" pitchFamily="2" charset="-78"/>
              <a:cs typeface="Jameel Noori Nastaleeq" pitchFamily="2" charset="-78"/>
            </a:endParaRPr>
          </a:p>
        </p:txBody>
      </p:sp>
      <p:sp>
        <p:nvSpPr>
          <p:cNvPr id="8" name="Rectangle 7"/>
          <p:cNvSpPr/>
          <p:nvPr/>
        </p:nvSpPr>
        <p:spPr>
          <a:xfrm>
            <a:off x="4026605" y="2176459"/>
            <a:ext cx="1617751" cy="3046988"/>
          </a:xfrm>
          <a:prstGeom prst="rect">
            <a:avLst/>
          </a:prstGeom>
        </p:spPr>
        <p:txBody>
          <a:bodyPr wrap="none">
            <a:spAutoFit/>
          </a:bodyPr>
          <a:lstStyle/>
          <a:p>
            <a:pPr algn="r" rtl="1">
              <a:buFont typeface="Wingdings" pitchFamily="2" charset="2"/>
              <a:buChar char="§"/>
            </a:pPr>
            <a:r>
              <a:rPr lang="ur-PK" sz="4800" dirty="0" smtClean="0">
                <a:solidFill>
                  <a:srgbClr val="0C2F4F"/>
                </a:solidFill>
                <a:latin typeface="Jameel Noori Nastaleeq" pitchFamily="2" charset="-78"/>
                <a:cs typeface="Jameel Noori Nastaleeq" pitchFamily="2" charset="-78"/>
              </a:rPr>
              <a:t>توحید</a:t>
            </a:r>
            <a:endParaRPr lang="en-US" sz="4800" dirty="0" smtClean="0">
              <a:solidFill>
                <a:srgbClr val="0C2F4F"/>
              </a:solidFill>
              <a:latin typeface="Jameel Noori Nastaleeq" pitchFamily="2" charset="-78"/>
              <a:cs typeface="Jameel Noori Nastaleeq" pitchFamily="2" charset="-78"/>
            </a:endParaRPr>
          </a:p>
          <a:p>
            <a:pPr algn="r" rtl="1">
              <a:buFont typeface="Wingdings" pitchFamily="2" charset="2"/>
              <a:buChar char="§"/>
            </a:pPr>
            <a:r>
              <a:rPr lang="ur-PK" sz="4800" dirty="0" smtClean="0">
                <a:solidFill>
                  <a:srgbClr val="0C2F4F"/>
                </a:solidFill>
                <a:latin typeface="Jameel Noori Nastaleeq" pitchFamily="2" charset="-78"/>
                <a:cs typeface="Jameel Noori Nastaleeq" pitchFamily="2" charset="-78"/>
              </a:rPr>
              <a:t> رسالت</a:t>
            </a:r>
            <a:endParaRPr lang="en-US" sz="4800" dirty="0" smtClean="0">
              <a:solidFill>
                <a:srgbClr val="0C2F4F"/>
              </a:solidFill>
              <a:latin typeface="Jameel Noori Nastaleeq" pitchFamily="2" charset="-78"/>
              <a:cs typeface="Jameel Noori Nastaleeq" pitchFamily="2" charset="-78"/>
            </a:endParaRPr>
          </a:p>
          <a:p>
            <a:pPr algn="r" rtl="1">
              <a:buFont typeface="Wingdings" pitchFamily="2" charset="2"/>
              <a:buChar char="§"/>
            </a:pPr>
            <a:r>
              <a:rPr lang="ur-PK" sz="4800" dirty="0" smtClean="0">
                <a:solidFill>
                  <a:srgbClr val="0C2F4F"/>
                </a:solidFill>
                <a:latin typeface="Jameel Noori Nastaleeq" pitchFamily="2" charset="-78"/>
                <a:cs typeface="Jameel Noori Nastaleeq" pitchFamily="2" charset="-78"/>
              </a:rPr>
              <a:t> آخرت</a:t>
            </a:r>
            <a:endParaRPr lang="en-US" sz="4800" dirty="0" smtClean="0">
              <a:solidFill>
                <a:srgbClr val="0C2F4F"/>
              </a:solidFill>
              <a:latin typeface="Jameel Noori Nastaleeq" pitchFamily="2" charset="-78"/>
              <a:cs typeface="Jameel Noori Nastaleeq" pitchFamily="2" charset="-78"/>
            </a:endParaRPr>
          </a:p>
          <a:p>
            <a:pPr algn="r" rtl="1">
              <a:buFont typeface="Wingdings" pitchFamily="2" charset="2"/>
              <a:buChar char="§"/>
            </a:pPr>
            <a:r>
              <a:rPr lang="ur-PK" sz="4800" dirty="0" smtClean="0">
                <a:solidFill>
                  <a:srgbClr val="0C2F4F"/>
                </a:solidFill>
                <a:latin typeface="Jameel Noori Nastaleeq" pitchFamily="2" charset="-78"/>
                <a:cs typeface="Jameel Noori Nastaleeq" pitchFamily="2" charset="-78"/>
              </a:rPr>
              <a:t>اخلاق</a:t>
            </a:r>
            <a:endParaRPr lang="en-US" sz="4800" dirty="0">
              <a:solidFill>
                <a:srgbClr val="0C2F4F"/>
              </a:solidFill>
              <a:latin typeface="Jameel Noori Nastaleeq" pitchFamily="2" charset="-78"/>
              <a:cs typeface="Jameel Noori Nastaleeq" pitchFamily="2" charset="-78"/>
            </a:endParaRPr>
          </a:p>
        </p:txBody>
      </p:sp>
      <p:sp>
        <p:nvSpPr>
          <p:cNvPr id="9" name="Rectangle 8"/>
          <p:cNvSpPr/>
          <p:nvPr/>
        </p:nvSpPr>
        <p:spPr>
          <a:xfrm>
            <a:off x="1413737" y="5351284"/>
            <a:ext cx="6400801" cy="769441"/>
          </a:xfrm>
          <a:prstGeom prst="rect">
            <a:avLst/>
          </a:prstGeom>
        </p:spPr>
        <p:txBody>
          <a:bodyPr wrap="square">
            <a:spAutoFit/>
          </a:bodyPr>
          <a:lstStyle/>
          <a:p>
            <a:r>
              <a:rPr lang="ur-PK" sz="4400" b="1" dirty="0" smtClean="0">
                <a:solidFill>
                  <a:srgbClr val="0C2F4F"/>
                </a:solidFill>
                <a:latin typeface="Jameel Noori Nastaleeq" pitchFamily="2" charset="-78"/>
                <a:cs typeface="Jameel Noori Nastaleeq" pitchFamily="2" charset="-78"/>
              </a:rPr>
              <a:t>اخلاق حسنہ اسلام کی بنیادی تعلیمات میں سے ہے</a:t>
            </a:r>
            <a:endParaRPr lang="en-US" sz="4400" b="1" dirty="0">
              <a:solidFill>
                <a:srgbClr val="0C2F4F"/>
              </a:solidFill>
              <a:latin typeface="Jameel Noori Nastaleeq" pitchFamily="2" charset="-78"/>
              <a:cs typeface="Jameel Noori Nastaleeq" pitchFamily="2" charset="-78"/>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cstate="print">
            <a:extLst>
              <a:ext uri="{28A0092B-C50C-407E-A947-70E740481C1C}">
                <a14:useLocalDpi xmlns:a14="http://schemas.microsoft.com/office/drawing/2010/main" val="0"/>
              </a:ext>
            </a:extLst>
          </a:blip>
          <a:srcRect t="23001" b="39835"/>
          <a:stretch/>
        </p:blipFill>
        <p:spPr>
          <a:xfrm>
            <a:off x="-180870" y="5736005"/>
            <a:ext cx="9324870" cy="1121995"/>
          </a:xfrm>
          <a:prstGeom prst="rect">
            <a:avLst/>
          </a:prstGeom>
        </p:spPr>
      </p:pic>
      <p:sp>
        <p:nvSpPr>
          <p:cNvPr id="5" name="Rounded Rectangle 4" descr="حدیث نمبر 5&#10;">
            <a:extLst>
              <a:ext uri="{FF2B5EF4-FFF2-40B4-BE49-F238E27FC236}">
                <a16:creationId xmlns:a16="http://schemas.microsoft.com/office/drawing/2014/main" id="{547202C7-D19D-4967-863A-A41B34329FB1}"/>
              </a:ext>
            </a:extLst>
          </p:cNvPr>
          <p:cNvSpPr/>
          <p:nvPr/>
        </p:nvSpPr>
        <p:spPr>
          <a:xfrm>
            <a:off x="6914521" y="370670"/>
            <a:ext cx="2229479" cy="574625"/>
          </a:xfrm>
          <a:prstGeom prst="roundRect">
            <a:avLst>
              <a:gd name="adj" fmla="val 223"/>
            </a:avLst>
          </a:prstGeom>
          <a:solidFill>
            <a:srgbClr val="0C2F4F"/>
          </a:solidFill>
          <a:ln>
            <a:noFill/>
          </a:ln>
          <a:effectLst>
            <a:outerShdw blurRad="50800" dist="38100" dir="8100000" sx="101000" sy="101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r>
              <a:rPr lang="ur-PK" sz="3000" dirty="0">
                <a:latin typeface="Jameel Noori Nastaleeq" panose="02000503000000000004" pitchFamily="2" charset="-78"/>
                <a:cs typeface="Jameel Noori Nastaleeq" panose="02000503000000000004" pitchFamily="2" charset="-78"/>
              </a:rPr>
              <a:t>حدیث نمبر </a:t>
            </a:r>
            <a:r>
              <a:rPr lang="en-US" sz="3000" dirty="0" smtClean="0">
                <a:latin typeface="Jameel Noori Nastaleeq" panose="02000503000000000004" pitchFamily="2" charset="-78"/>
                <a:cs typeface="Jameel Noori Nastaleeq" panose="02000503000000000004" pitchFamily="2" charset="-78"/>
              </a:rPr>
              <a:t>21</a:t>
            </a:r>
            <a:endParaRPr lang="en-US" sz="3000" dirty="0"/>
          </a:p>
        </p:txBody>
      </p:sp>
      <p:sp>
        <p:nvSpPr>
          <p:cNvPr id="6" name="Rectangle 5"/>
          <p:cNvSpPr/>
          <p:nvPr/>
        </p:nvSpPr>
        <p:spPr>
          <a:xfrm>
            <a:off x="5560250" y="1430601"/>
            <a:ext cx="3267241" cy="830997"/>
          </a:xfrm>
          <a:prstGeom prst="rect">
            <a:avLst/>
          </a:prstGeom>
        </p:spPr>
        <p:txBody>
          <a:bodyPr wrap="none">
            <a:spAutoFit/>
          </a:bodyPr>
          <a:lstStyle/>
          <a:p>
            <a:r>
              <a:rPr lang="ur-PK" sz="4800" b="1" u="sng" dirty="0" smtClean="0">
                <a:solidFill>
                  <a:srgbClr val="C00000"/>
                </a:solidFill>
                <a:latin typeface="Jameel Noori Nastaleeq" pitchFamily="2" charset="-78"/>
                <a:cs typeface="Jameel Noori Nastaleeq" pitchFamily="2" charset="-78"/>
              </a:rPr>
              <a:t>اخلاق  حسنہ کی تعریف</a:t>
            </a:r>
            <a:endParaRPr lang="en-US" sz="4800" b="1" u="sng" dirty="0">
              <a:solidFill>
                <a:srgbClr val="C00000"/>
              </a:solidFill>
              <a:latin typeface="Jameel Noori Nastaleeq" pitchFamily="2" charset="-78"/>
              <a:cs typeface="Jameel Noori Nastaleeq" pitchFamily="2" charset="-78"/>
            </a:endParaRPr>
          </a:p>
        </p:txBody>
      </p:sp>
      <p:sp>
        <p:nvSpPr>
          <p:cNvPr id="7" name="Rectangle 6"/>
          <p:cNvSpPr/>
          <p:nvPr/>
        </p:nvSpPr>
        <p:spPr>
          <a:xfrm>
            <a:off x="1533378" y="2681323"/>
            <a:ext cx="6392611" cy="2123658"/>
          </a:xfrm>
          <a:prstGeom prst="rect">
            <a:avLst/>
          </a:prstGeom>
        </p:spPr>
        <p:txBody>
          <a:bodyPr wrap="square">
            <a:spAutoFit/>
          </a:bodyPr>
          <a:lstStyle/>
          <a:p>
            <a:pPr algn="ctr" rtl="1">
              <a:lnSpc>
                <a:spcPct val="150000"/>
              </a:lnSpc>
            </a:pPr>
            <a:r>
              <a:rPr lang="ur-PK" sz="4400" dirty="0" smtClean="0">
                <a:solidFill>
                  <a:srgbClr val="0C2F4F"/>
                </a:solidFill>
                <a:latin typeface="Jameel Noori Nastaleeq" pitchFamily="2" charset="-78"/>
                <a:cs typeface="Jameel Noori Nastaleeq" pitchFamily="2" charset="-78"/>
              </a:rPr>
              <a:t>ایک جامع کلمہ جس سے مراد لوگوں سے بھلائی کرنا اور انکوتکلیف دینے سے بچنا</a:t>
            </a:r>
            <a:endParaRPr lang="en-US" sz="4400" dirty="0">
              <a:solidFill>
                <a:srgbClr val="0C2F4F"/>
              </a:solidFill>
              <a:latin typeface="Jameel Noori Nastaleeq" pitchFamily="2" charset="-78"/>
              <a:cs typeface="Jameel Noori Nastaleeq" pitchFamily="2" charset="-78"/>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02C8EA7C-CC1C-4B41-943C-C9D2C3FC19FC}"/>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t="23001" b="39835"/>
          <a:stretch/>
        </p:blipFill>
        <p:spPr>
          <a:xfrm>
            <a:off x="-180870" y="5736005"/>
            <a:ext cx="9324870" cy="1121995"/>
          </a:xfrm>
          <a:prstGeom prst="rect">
            <a:avLst/>
          </a:prstGeom>
        </p:spPr>
      </p:pic>
      <p:sp>
        <p:nvSpPr>
          <p:cNvPr id="7" name="Rounded Rectangle 6" descr="حدیث نمبر 5&#10;">
            <a:extLst>
              <a:ext uri="{FF2B5EF4-FFF2-40B4-BE49-F238E27FC236}">
                <a16:creationId xmlns:a16="http://schemas.microsoft.com/office/drawing/2014/main" id="{547202C7-D19D-4967-863A-A41B34329FB1}"/>
              </a:ext>
            </a:extLst>
          </p:cNvPr>
          <p:cNvSpPr/>
          <p:nvPr/>
        </p:nvSpPr>
        <p:spPr>
          <a:xfrm>
            <a:off x="6914521" y="370670"/>
            <a:ext cx="2229479" cy="574625"/>
          </a:xfrm>
          <a:prstGeom prst="roundRect">
            <a:avLst>
              <a:gd name="adj" fmla="val 223"/>
            </a:avLst>
          </a:prstGeom>
          <a:solidFill>
            <a:srgbClr val="0C2F4F"/>
          </a:solidFill>
          <a:ln>
            <a:noFill/>
          </a:ln>
          <a:effectLst>
            <a:outerShdw blurRad="50800" dist="38100" dir="8100000" sx="101000" sy="101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rtl="1"/>
            <a:r>
              <a:rPr lang="ur-PK" sz="3000" dirty="0">
                <a:latin typeface="Jameel Noori Nastaleeq" panose="02000503000000000004" pitchFamily="2" charset="-78"/>
                <a:cs typeface="Jameel Noori Nastaleeq" panose="02000503000000000004" pitchFamily="2" charset="-78"/>
              </a:rPr>
              <a:t>حدیث نمبر </a:t>
            </a:r>
            <a:r>
              <a:rPr lang="en-US" sz="3000" dirty="0" smtClean="0">
                <a:latin typeface="Jameel Noori Nastaleeq" panose="02000503000000000004" pitchFamily="2" charset="-78"/>
                <a:cs typeface="Jameel Noori Nastaleeq" panose="02000503000000000004" pitchFamily="2" charset="-78"/>
              </a:rPr>
              <a:t>21</a:t>
            </a:r>
            <a:endParaRPr lang="en-US" sz="3000" dirty="0"/>
          </a:p>
        </p:txBody>
      </p:sp>
      <p:sp>
        <p:nvSpPr>
          <p:cNvPr id="9" name="Rectangle 8"/>
          <p:cNvSpPr/>
          <p:nvPr/>
        </p:nvSpPr>
        <p:spPr>
          <a:xfrm>
            <a:off x="3926752" y="1298999"/>
            <a:ext cx="4897495" cy="707886"/>
          </a:xfrm>
          <a:prstGeom prst="rect">
            <a:avLst/>
          </a:prstGeom>
        </p:spPr>
        <p:txBody>
          <a:bodyPr wrap="none">
            <a:spAutoFit/>
          </a:bodyPr>
          <a:lstStyle/>
          <a:p>
            <a:r>
              <a:rPr lang="ur-PK" sz="4000" b="1" u="sng" dirty="0" smtClean="0">
                <a:solidFill>
                  <a:srgbClr val="C00000"/>
                </a:solidFill>
                <a:latin typeface="Jameel Noori Nastaleeq" pitchFamily="2" charset="-78"/>
                <a:cs typeface="Jameel Noori Nastaleeq" pitchFamily="2" charset="-78"/>
              </a:rPr>
              <a:t>اخلاق حسنہ قرآن کی آیات کی روشنی میں </a:t>
            </a:r>
            <a:endParaRPr lang="en-US" sz="4000" b="1" u="sng" dirty="0">
              <a:solidFill>
                <a:srgbClr val="C00000"/>
              </a:solidFill>
              <a:latin typeface="Jameel Noori Nastaleeq" pitchFamily="2" charset="-78"/>
              <a:cs typeface="Jameel Noori Nastaleeq" pitchFamily="2" charset="-78"/>
            </a:endParaRPr>
          </a:p>
        </p:txBody>
      </p:sp>
      <p:sp>
        <p:nvSpPr>
          <p:cNvPr id="11" name="Rectangle 10"/>
          <p:cNvSpPr/>
          <p:nvPr/>
        </p:nvSpPr>
        <p:spPr>
          <a:xfrm>
            <a:off x="1835634" y="3843418"/>
            <a:ext cx="5557932" cy="830997"/>
          </a:xfrm>
          <a:prstGeom prst="rect">
            <a:avLst/>
          </a:prstGeom>
        </p:spPr>
        <p:txBody>
          <a:bodyPr wrap="none">
            <a:spAutoFit/>
          </a:bodyPr>
          <a:lstStyle/>
          <a:p>
            <a:pPr algn="r" rtl="1"/>
            <a:r>
              <a:rPr lang="ur-PK" sz="4800" dirty="0" smtClean="0">
                <a:solidFill>
                  <a:srgbClr val="0C2F4F"/>
                </a:solidFill>
                <a:latin typeface="Jameel Noori Nastaleeq" pitchFamily="2" charset="-78"/>
                <a:cs typeface="Jameel Noori Nastaleeq" pitchFamily="2" charset="-78"/>
              </a:rPr>
              <a:t>اور لوگوں سے اچھے اخلاق سے پیش آؤ</a:t>
            </a:r>
            <a:endParaRPr lang="en-US" sz="4800" dirty="0">
              <a:solidFill>
                <a:srgbClr val="0C2F4F"/>
              </a:solidFill>
              <a:latin typeface="Jameel Noori Nastaleeq" pitchFamily="2" charset="-78"/>
              <a:cs typeface="Jameel Noori Nastaleeq" pitchFamily="2" charset="-78"/>
            </a:endParaRPr>
          </a:p>
        </p:txBody>
      </p:sp>
      <p:sp>
        <p:nvSpPr>
          <p:cNvPr id="12" name="Rectangle 11"/>
          <p:cNvSpPr/>
          <p:nvPr/>
        </p:nvSpPr>
        <p:spPr>
          <a:xfrm>
            <a:off x="2657187" y="2597161"/>
            <a:ext cx="3648756" cy="1015663"/>
          </a:xfrm>
          <a:prstGeom prst="rect">
            <a:avLst/>
          </a:prstGeom>
        </p:spPr>
        <p:txBody>
          <a:bodyPr wrap="none">
            <a:spAutoFit/>
          </a:bodyPr>
          <a:lstStyle/>
          <a:p>
            <a:pPr algn="r" rtl="1"/>
            <a:r>
              <a:rPr lang="ur-PK" sz="6000" b="1" dirty="0" smtClean="0">
                <a:solidFill>
                  <a:srgbClr val="0C2F4F"/>
                </a:solidFill>
                <a:latin typeface="Al_Mushaf" pitchFamily="2" charset="-78"/>
                <a:cs typeface="Al_Mushaf" pitchFamily="2" charset="-78"/>
              </a:rPr>
              <a:t>وَقُوْلُوْا لِلنَّاسِ حُسْنًا</a:t>
            </a:r>
            <a:endParaRPr lang="en-US" sz="6000" dirty="0">
              <a:solidFill>
                <a:srgbClr val="0C2F4F"/>
              </a:solidFill>
              <a:latin typeface="Al_Mushaf" pitchFamily="2" charset="-78"/>
              <a:cs typeface="Al_Mushaf" pitchFamily="2" charset="-78"/>
            </a:endParaRPr>
          </a:p>
        </p:txBody>
      </p:sp>
      <p:sp>
        <p:nvSpPr>
          <p:cNvPr id="2" name="Rectangle 1"/>
          <p:cNvSpPr/>
          <p:nvPr/>
        </p:nvSpPr>
        <p:spPr>
          <a:xfrm>
            <a:off x="3972437" y="4720343"/>
            <a:ext cx="1284326" cy="369332"/>
          </a:xfrm>
          <a:prstGeom prst="rect">
            <a:avLst/>
          </a:prstGeom>
        </p:spPr>
        <p:txBody>
          <a:bodyPr wrap="none">
            <a:spAutoFit/>
          </a:bodyPr>
          <a:lstStyle/>
          <a:p>
            <a:pPr lvl="0" algn="r" defTabSz="914400" rtl="1" fontAlgn="base">
              <a:spcBef>
                <a:spcPct val="0"/>
              </a:spcBef>
              <a:spcAft>
                <a:spcPct val="0"/>
              </a:spcAft>
            </a:pPr>
            <a:r>
              <a:rPr lang="ur-PK" dirty="0">
                <a:solidFill>
                  <a:srgbClr val="0C2F4F"/>
                </a:solidFill>
                <a:latin typeface="Jameel Noori Nastaleeq" pitchFamily="2" charset="-78"/>
                <a:ea typeface="Calibri" pitchFamily="34" charset="0"/>
                <a:cs typeface="Jameel Noori Nastaleeq" pitchFamily="2" charset="-78"/>
              </a:rPr>
              <a:t>(صحیح بخاری 3559)</a:t>
            </a:r>
            <a:endParaRPr lang="ur-PK" sz="2400" dirty="0">
              <a:solidFill>
                <a:srgbClr val="0C2F4F"/>
              </a:solidFill>
              <a:latin typeface="Arial" pitchFamily="34" charset="0"/>
              <a:cs typeface="Arial" pitchFamily="34" charset="0"/>
            </a:endParaRPr>
          </a:p>
        </p:txBody>
      </p:sp>
    </p:spTree>
    <p:extLst>
      <p:ext uri="{BB962C8B-B14F-4D97-AF65-F5344CB8AC3E}">
        <p14:creationId xmlns:p14="http://schemas.microsoft.com/office/powerpoint/2010/main" val="119391489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4112650" y="1327347"/>
            <a:ext cx="4624984" cy="830997"/>
          </a:xfrm>
          <a:prstGeom prst="rect">
            <a:avLst/>
          </a:prstGeom>
        </p:spPr>
        <p:txBody>
          <a:bodyPr wrap="none">
            <a:spAutoFit/>
          </a:bodyPr>
          <a:lstStyle/>
          <a:p>
            <a:pPr algn="r" rtl="1"/>
            <a:r>
              <a:rPr lang="ur-PK" sz="4800" b="1" u="sng" dirty="0" smtClean="0">
                <a:solidFill>
                  <a:srgbClr val="C00000"/>
                </a:solidFill>
                <a:latin typeface="Jameel Noori Nastaleeq" pitchFamily="2" charset="-78"/>
                <a:cs typeface="Jameel Noori Nastaleeq" pitchFamily="2" charset="-78"/>
              </a:rPr>
              <a:t> اخلاق حسنہ حدیث کی روشنی میں </a:t>
            </a:r>
            <a:endParaRPr lang="en-US" sz="4800" b="1" u="sng" dirty="0">
              <a:solidFill>
                <a:srgbClr val="C00000"/>
              </a:solidFill>
              <a:latin typeface="Jameel Noori Nastaleeq" pitchFamily="2" charset="-78"/>
              <a:cs typeface="Jameel Noori Nastaleeq" pitchFamily="2" charset="-78"/>
            </a:endParaRPr>
          </a:p>
        </p:txBody>
      </p:sp>
      <p:sp>
        <p:nvSpPr>
          <p:cNvPr id="5" name="Rectangle 4"/>
          <p:cNvSpPr/>
          <p:nvPr/>
        </p:nvSpPr>
        <p:spPr>
          <a:xfrm>
            <a:off x="2124222" y="2873404"/>
            <a:ext cx="6014043" cy="1446550"/>
          </a:xfrm>
          <a:prstGeom prst="rect">
            <a:avLst/>
          </a:prstGeom>
        </p:spPr>
        <p:txBody>
          <a:bodyPr wrap="square">
            <a:spAutoFit/>
          </a:bodyPr>
          <a:lstStyle/>
          <a:p>
            <a:pPr algn="ctr" rtl="1"/>
            <a:r>
              <a:rPr lang="ur-PK" sz="4400" dirty="0" smtClean="0">
                <a:solidFill>
                  <a:srgbClr val="0C2F4F"/>
                </a:solidFill>
                <a:latin typeface="Jameel Noori Nastaleeq" pitchFamily="2" charset="-78"/>
                <a:cs typeface="Jameel Noori Nastaleeq" pitchFamily="2" charset="-78"/>
              </a:rPr>
              <a:t>"تم میں سے اچھے لوگ وہ ہیں جن کے اخلاق سب سے اچھے ہوں۔"  </a:t>
            </a:r>
            <a:r>
              <a:rPr lang="ur-PK" sz="1400" dirty="0" smtClean="0">
                <a:solidFill>
                  <a:srgbClr val="0C2F4F"/>
                </a:solidFill>
                <a:latin typeface="Jameel Noori Nastaleeq" pitchFamily="2" charset="-78"/>
                <a:cs typeface="Jameel Noori Nastaleeq" pitchFamily="2" charset="-78"/>
              </a:rPr>
              <a:t>( بخاری و مسلم) </a:t>
            </a:r>
            <a:endParaRPr lang="en-US" sz="4400" dirty="0">
              <a:solidFill>
                <a:srgbClr val="0C2F4F"/>
              </a:solidFill>
              <a:latin typeface="Jameel Noori Nastaleeq" pitchFamily="2" charset="-78"/>
              <a:cs typeface="Jameel Noori Nastaleeq" pitchFamily="2" charset="-78"/>
            </a:endParaRPr>
          </a:p>
        </p:txBody>
      </p:sp>
      <p:pic>
        <p:nvPicPr>
          <p:cNvPr id="6" name="Picture 5"/>
          <p:cNvPicPr>
            <a:picLocks noChangeAspect="1"/>
          </p:cNvPicPr>
          <p:nvPr/>
        </p:nvPicPr>
        <p:blipFill rotWithShape="1">
          <a:blip r:embed="rId2" cstate="print">
            <a:extLst>
              <a:ext uri="{28A0092B-C50C-407E-A947-70E740481C1C}">
                <a14:useLocalDpi xmlns:a14="http://schemas.microsoft.com/office/drawing/2010/main" val="0"/>
              </a:ext>
            </a:extLst>
          </a:blip>
          <a:srcRect t="23001" b="39835"/>
          <a:stretch/>
        </p:blipFill>
        <p:spPr>
          <a:xfrm>
            <a:off x="-180870" y="5736005"/>
            <a:ext cx="9324870" cy="1121995"/>
          </a:xfrm>
          <a:prstGeom prst="rect">
            <a:avLst/>
          </a:prstGeom>
        </p:spPr>
      </p:pic>
      <p:sp>
        <p:nvSpPr>
          <p:cNvPr id="7" name="Rounded Rectangle 6" descr="حدیث نمبر 5&#10;">
            <a:extLst>
              <a:ext uri="{FF2B5EF4-FFF2-40B4-BE49-F238E27FC236}">
                <a16:creationId xmlns:a16="http://schemas.microsoft.com/office/drawing/2014/main" id="{547202C7-D19D-4967-863A-A41B34329FB1}"/>
              </a:ext>
            </a:extLst>
          </p:cNvPr>
          <p:cNvSpPr/>
          <p:nvPr/>
        </p:nvSpPr>
        <p:spPr>
          <a:xfrm>
            <a:off x="6914521" y="370670"/>
            <a:ext cx="2229479" cy="574625"/>
          </a:xfrm>
          <a:prstGeom prst="roundRect">
            <a:avLst>
              <a:gd name="adj" fmla="val 223"/>
            </a:avLst>
          </a:prstGeom>
          <a:solidFill>
            <a:srgbClr val="0C2F4F"/>
          </a:solidFill>
          <a:ln>
            <a:noFill/>
          </a:ln>
          <a:effectLst>
            <a:outerShdw blurRad="50800" dist="38100" dir="8100000" sx="101000" sy="101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r>
              <a:rPr lang="ur-PK" sz="3000" dirty="0">
                <a:latin typeface="Jameel Noori Nastaleeq" panose="02000503000000000004" pitchFamily="2" charset="-78"/>
                <a:cs typeface="Jameel Noori Nastaleeq" panose="02000503000000000004" pitchFamily="2" charset="-78"/>
              </a:rPr>
              <a:t>حدیث نمبر </a:t>
            </a:r>
            <a:r>
              <a:rPr lang="en-US" sz="3000" dirty="0" smtClean="0">
                <a:latin typeface="Jameel Noori Nastaleeq" panose="02000503000000000004" pitchFamily="2" charset="-78"/>
                <a:cs typeface="Jameel Noori Nastaleeq" panose="02000503000000000004" pitchFamily="2" charset="-78"/>
              </a:rPr>
              <a:t>21</a:t>
            </a:r>
            <a:endParaRPr lang="en-US" sz="30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2257547" y="2355300"/>
            <a:ext cx="5525872" cy="1323439"/>
          </a:xfrm>
          <a:prstGeom prst="rect">
            <a:avLst/>
          </a:prstGeom>
        </p:spPr>
        <p:txBody>
          <a:bodyPr wrap="none">
            <a:spAutoFit/>
          </a:bodyPr>
          <a:lstStyle/>
          <a:p>
            <a:pPr algn="ctr"/>
            <a:r>
              <a:rPr lang="ur-PK" sz="8000" dirty="0" smtClean="0">
                <a:solidFill>
                  <a:srgbClr val="0C2F4F"/>
                </a:solidFill>
                <a:latin typeface="Jameel Noori Nastaleeq" pitchFamily="2" charset="-78"/>
                <a:cs typeface="Jameel Noori Nastaleeq" pitchFamily="2" charset="-78"/>
              </a:rPr>
              <a:t>نبی کریم ﷺکا اخلاق</a:t>
            </a:r>
            <a:endParaRPr lang="en-US" sz="8000" dirty="0">
              <a:solidFill>
                <a:srgbClr val="0C2F4F"/>
              </a:solidFill>
              <a:latin typeface="Jameel Noori Nastaleeq" pitchFamily="2" charset="-78"/>
              <a:cs typeface="Jameel Noori Nastaleeq" pitchFamily="2" charset="-78"/>
            </a:endParaRPr>
          </a:p>
        </p:txBody>
      </p:sp>
      <p:pic>
        <p:nvPicPr>
          <p:cNvPr id="6" name="Picture 5"/>
          <p:cNvPicPr>
            <a:picLocks noChangeAspect="1"/>
          </p:cNvPicPr>
          <p:nvPr/>
        </p:nvPicPr>
        <p:blipFill rotWithShape="1">
          <a:blip r:embed="rId2" cstate="print">
            <a:extLst>
              <a:ext uri="{28A0092B-C50C-407E-A947-70E740481C1C}">
                <a14:useLocalDpi xmlns:a14="http://schemas.microsoft.com/office/drawing/2010/main" val="0"/>
              </a:ext>
            </a:extLst>
          </a:blip>
          <a:srcRect t="23001" b="39835"/>
          <a:stretch/>
        </p:blipFill>
        <p:spPr>
          <a:xfrm>
            <a:off x="-180870" y="5736005"/>
            <a:ext cx="9324870" cy="1121995"/>
          </a:xfrm>
          <a:prstGeom prst="rect">
            <a:avLst/>
          </a:prstGeom>
        </p:spPr>
      </p:pic>
      <p:sp>
        <p:nvSpPr>
          <p:cNvPr id="7" name="Rounded Rectangle 6" descr="حدیث نمبر 5&#10;">
            <a:extLst>
              <a:ext uri="{FF2B5EF4-FFF2-40B4-BE49-F238E27FC236}">
                <a16:creationId xmlns:a16="http://schemas.microsoft.com/office/drawing/2014/main" id="{547202C7-D19D-4967-863A-A41B34329FB1}"/>
              </a:ext>
            </a:extLst>
          </p:cNvPr>
          <p:cNvSpPr/>
          <p:nvPr/>
        </p:nvSpPr>
        <p:spPr>
          <a:xfrm>
            <a:off x="6914521" y="370670"/>
            <a:ext cx="2229479" cy="574625"/>
          </a:xfrm>
          <a:prstGeom prst="roundRect">
            <a:avLst>
              <a:gd name="adj" fmla="val 223"/>
            </a:avLst>
          </a:prstGeom>
          <a:solidFill>
            <a:srgbClr val="0C2F4F"/>
          </a:solidFill>
          <a:ln>
            <a:noFill/>
          </a:ln>
          <a:effectLst>
            <a:outerShdw blurRad="50800" dist="38100" dir="8100000" sx="101000" sy="101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r>
              <a:rPr lang="ur-PK" sz="3000" dirty="0">
                <a:latin typeface="Jameel Noori Nastaleeq" panose="02000503000000000004" pitchFamily="2" charset="-78"/>
                <a:cs typeface="Jameel Noori Nastaleeq" panose="02000503000000000004" pitchFamily="2" charset="-78"/>
              </a:rPr>
              <a:t>حدیث نمبر </a:t>
            </a:r>
            <a:r>
              <a:rPr lang="en-US" sz="3000" dirty="0" smtClean="0">
                <a:latin typeface="Jameel Noori Nastaleeq" panose="02000503000000000004" pitchFamily="2" charset="-78"/>
                <a:cs typeface="Jameel Noori Nastaleeq" panose="02000503000000000004" pitchFamily="2" charset="-78"/>
              </a:rPr>
              <a:t>21</a:t>
            </a:r>
            <a:endParaRPr lang="en-US" sz="30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4927129" y="1133855"/>
            <a:ext cx="3102131" cy="769441"/>
          </a:xfrm>
          <a:prstGeom prst="rect">
            <a:avLst/>
          </a:prstGeom>
        </p:spPr>
        <p:txBody>
          <a:bodyPr wrap="none">
            <a:spAutoFit/>
          </a:bodyPr>
          <a:lstStyle/>
          <a:p>
            <a:r>
              <a:rPr lang="ur-PK" sz="4400" b="1" u="sng" dirty="0" smtClean="0">
                <a:solidFill>
                  <a:srgbClr val="C00000"/>
                </a:solidFill>
                <a:latin typeface="Jameel Noori Nastaleeq" pitchFamily="2" charset="-78"/>
                <a:cs typeface="Jameel Noori Nastaleeq" pitchFamily="2" charset="-78"/>
              </a:rPr>
              <a:t>اخلاق حسنہ کے فضائل </a:t>
            </a:r>
            <a:endParaRPr lang="en-US" sz="4400" b="1" u="sng" dirty="0">
              <a:solidFill>
                <a:srgbClr val="C00000"/>
              </a:solidFill>
              <a:latin typeface="Jameel Noori Nastaleeq" pitchFamily="2" charset="-78"/>
              <a:cs typeface="Jameel Noori Nastaleeq" pitchFamily="2" charset="-78"/>
            </a:endParaRPr>
          </a:p>
        </p:txBody>
      </p:sp>
      <p:sp>
        <p:nvSpPr>
          <p:cNvPr id="6" name="Rectangle 5"/>
          <p:cNvSpPr/>
          <p:nvPr/>
        </p:nvSpPr>
        <p:spPr>
          <a:xfrm>
            <a:off x="1332586" y="1903296"/>
            <a:ext cx="5581935" cy="4247317"/>
          </a:xfrm>
          <a:prstGeom prst="rect">
            <a:avLst/>
          </a:prstGeom>
        </p:spPr>
        <p:txBody>
          <a:bodyPr wrap="square">
            <a:spAutoFit/>
          </a:bodyPr>
          <a:lstStyle/>
          <a:p>
            <a:pPr marL="571500" indent="-571500" algn="r" rtl="1">
              <a:lnSpc>
                <a:spcPct val="150000"/>
              </a:lnSpc>
              <a:buFont typeface="Arial" panose="020B0604020202020204" pitchFamily="34" charset="0"/>
              <a:buChar char="•"/>
            </a:pPr>
            <a:r>
              <a:rPr lang="ur-PK" sz="3600" dirty="0" smtClean="0">
                <a:solidFill>
                  <a:srgbClr val="0C2F4F"/>
                </a:solidFill>
                <a:latin typeface="Jameel Noori Nastaleeq" pitchFamily="2" charset="-78"/>
                <a:cs typeface="Jameel Noori Nastaleeq" pitchFamily="2" charset="-78"/>
              </a:rPr>
              <a:t>اخلاق حسنہ سب سے افضل عمل </a:t>
            </a:r>
          </a:p>
          <a:p>
            <a:pPr marL="571500" indent="-571500" algn="r" rtl="1">
              <a:lnSpc>
                <a:spcPct val="150000"/>
              </a:lnSpc>
              <a:buFont typeface="Arial" panose="020B0604020202020204" pitchFamily="34" charset="0"/>
              <a:buChar char="•"/>
            </a:pPr>
            <a:r>
              <a:rPr lang="ur-PK" sz="3600" dirty="0" smtClean="0">
                <a:solidFill>
                  <a:srgbClr val="0C2F4F"/>
                </a:solidFill>
                <a:latin typeface="Jameel Noori Nastaleeq" pitchFamily="2" charset="-78"/>
                <a:cs typeface="Jameel Noori Nastaleeq" pitchFamily="2" charset="-78"/>
              </a:rPr>
              <a:t>میزان میں سب سے بھاری</a:t>
            </a:r>
          </a:p>
          <a:p>
            <a:pPr marL="571500" indent="-571500" algn="r" rtl="1">
              <a:lnSpc>
                <a:spcPct val="150000"/>
              </a:lnSpc>
              <a:buFont typeface="Arial" panose="020B0604020202020204" pitchFamily="34" charset="0"/>
              <a:buChar char="•"/>
            </a:pPr>
            <a:r>
              <a:rPr lang="ur-PK" sz="3600" dirty="0" smtClean="0">
                <a:solidFill>
                  <a:srgbClr val="0C2F4F"/>
                </a:solidFill>
                <a:latin typeface="Jameel Noori Nastaleeq" pitchFamily="2" charset="-78"/>
                <a:cs typeface="Jameel Noori Nastaleeq" pitchFamily="2" charset="-78"/>
              </a:rPr>
              <a:t> اخلاق حسنہ سے لوگوں کو فتح کرنا </a:t>
            </a:r>
          </a:p>
          <a:p>
            <a:pPr marL="571500" indent="-571500" algn="r" rtl="1">
              <a:lnSpc>
                <a:spcPct val="150000"/>
              </a:lnSpc>
              <a:buFont typeface="Arial" panose="020B0604020202020204" pitchFamily="34" charset="0"/>
              <a:buChar char="•"/>
            </a:pPr>
            <a:r>
              <a:rPr lang="ur-PK" sz="3600" dirty="0" smtClean="0">
                <a:solidFill>
                  <a:srgbClr val="0C2F4F"/>
                </a:solidFill>
                <a:latin typeface="Jameel Noori Nastaleeq" pitchFamily="2" charset="-78"/>
                <a:cs typeface="Jameel Noori Nastaleeq" pitchFamily="2" charset="-78"/>
              </a:rPr>
              <a:t>اعلی اخلاق نفلی عبادات سے افضل</a:t>
            </a:r>
          </a:p>
          <a:p>
            <a:pPr marL="571500" indent="-571500" algn="r" rtl="1">
              <a:lnSpc>
                <a:spcPct val="150000"/>
              </a:lnSpc>
              <a:buFont typeface="Arial" panose="020B0604020202020204" pitchFamily="34" charset="0"/>
              <a:buChar char="•"/>
            </a:pPr>
            <a:r>
              <a:rPr lang="ur-PK" sz="3600" dirty="0" smtClean="0">
                <a:solidFill>
                  <a:srgbClr val="0C2F4F"/>
                </a:solidFill>
                <a:latin typeface="Jameel Noori Nastaleeq" pitchFamily="2" charset="-78"/>
                <a:cs typeface="Jameel Noori Nastaleeq" pitchFamily="2" charset="-78"/>
              </a:rPr>
              <a:t>برائی کو نیکی سے دور کرنا</a:t>
            </a:r>
            <a:endParaRPr lang="en-US" sz="3600" dirty="0">
              <a:solidFill>
                <a:srgbClr val="0C2F4F"/>
              </a:solidFill>
              <a:latin typeface="Jameel Noori Nastaleeq" pitchFamily="2" charset="-78"/>
              <a:cs typeface="Jameel Noori Nastaleeq" pitchFamily="2" charset="-78"/>
            </a:endParaRPr>
          </a:p>
        </p:txBody>
      </p:sp>
      <p:pic>
        <p:nvPicPr>
          <p:cNvPr id="7" name="Picture 6"/>
          <p:cNvPicPr>
            <a:picLocks noChangeAspect="1"/>
          </p:cNvPicPr>
          <p:nvPr/>
        </p:nvPicPr>
        <p:blipFill rotWithShape="1">
          <a:blip r:embed="rId2" cstate="print">
            <a:extLst>
              <a:ext uri="{28A0092B-C50C-407E-A947-70E740481C1C}">
                <a14:useLocalDpi xmlns:a14="http://schemas.microsoft.com/office/drawing/2010/main" val="0"/>
              </a:ext>
            </a:extLst>
          </a:blip>
          <a:srcRect t="23001" b="39835"/>
          <a:stretch/>
        </p:blipFill>
        <p:spPr>
          <a:xfrm>
            <a:off x="-180870" y="5736005"/>
            <a:ext cx="9324870" cy="1121995"/>
          </a:xfrm>
          <a:prstGeom prst="rect">
            <a:avLst/>
          </a:prstGeom>
        </p:spPr>
      </p:pic>
      <p:sp>
        <p:nvSpPr>
          <p:cNvPr id="8" name="Rounded Rectangle 7" descr="حدیث نمبر 5&#10;">
            <a:extLst>
              <a:ext uri="{FF2B5EF4-FFF2-40B4-BE49-F238E27FC236}">
                <a16:creationId xmlns:a16="http://schemas.microsoft.com/office/drawing/2014/main" id="{547202C7-D19D-4967-863A-A41B34329FB1}"/>
              </a:ext>
            </a:extLst>
          </p:cNvPr>
          <p:cNvSpPr/>
          <p:nvPr/>
        </p:nvSpPr>
        <p:spPr>
          <a:xfrm>
            <a:off x="6914521" y="370670"/>
            <a:ext cx="2229479" cy="574625"/>
          </a:xfrm>
          <a:prstGeom prst="roundRect">
            <a:avLst>
              <a:gd name="adj" fmla="val 223"/>
            </a:avLst>
          </a:prstGeom>
          <a:solidFill>
            <a:srgbClr val="0C2F4F"/>
          </a:solidFill>
          <a:ln>
            <a:noFill/>
          </a:ln>
          <a:effectLst>
            <a:outerShdw blurRad="50800" dist="38100" dir="8100000" sx="101000" sy="101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r>
              <a:rPr lang="ur-PK" sz="3000" dirty="0">
                <a:latin typeface="Jameel Noori Nastaleeq" panose="02000503000000000004" pitchFamily="2" charset="-78"/>
                <a:cs typeface="Jameel Noori Nastaleeq" panose="02000503000000000004" pitchFamily="2" charset="-78"/>
              </a:rPr>
              <a:t>حدیث نمبر </a:t>
            </a:r>
            <a:r>
              <a:rPr lang="en-US" sz="3000" dirty="0" smtClean="0">
                <a:latin typeface="Jameel Noori Nastaleeq" panose="02000503000000000004" pitchFamily="2" charset="-78"/>
                <a:cs typeface="Jameel Noori Nastaleeq" panose="02000503000000000004" pitchFamily="2" charset="-78"/>
              </a:rPr>
              <a:t>21</a:t>
            </a:r>
            <a:endParaRPr lang="en-US" sz="30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222773" y="1909489"/>
            <a:ext cx="4517583" cy="2862322"/>
          </a:xfrm>
          <a:prstGeom prst="rect">
            <a:avLst/>
          </a:prstGeom>
        </p:spPr>
        <p:txBody>
          <a:bodyPr wrap="none">
            <a:spAutoFit/>
          </a:bodyPr>
          <a:lstStyle/>
          <a:p>
            <a:pPr algn="ctr" rtl="1">
              <a:lnSpc>
                <a:spcPct val="150000"/>
              </a:lnSpc>
            </a:pPr>
            <a:r>
              <a:rPr lang="ur-PK" sz="5400" dirty="0" smtClean="0">
                <a:solidFill>
                  <a:srgbClr val="0C2F4F"/>
                </a:solidFill>
                <a:latin typeface="Jameel Noori Nastaleeq" pitchFamily="2" charset="-78"/>
                <a:cs typeface="Jameel Noori Nastaleeq" pitchFamily="2" charset="-78"/>
              </a:rPr>
              <a:t>آج کے دور کی اہم ضرورت  </a:t>
            </a:r>
          </a:p>
          <a:p>
            <a:pPr algn="ctr" rtl="1">
              <a:lnSpc>
                <a:spcPct val="150000"/>
              </a:lnSpc>
            </a:pPr>
            <a:r>
              <a:rPr lang="ur-PK" sz="7200" dirty="0" smtClean="0">
                <a:solidFill>
                  <a:srgbClr val="0C2F4F"/>
                </a:solidFill>
                <a:latin typeface="Jameel Noori Nastaleeq" pitchFamily="2" charset="-78"/>
                <a:cs typeface="Jameel Noori Nastaleeq" pitchFamily="2" charset="-78"/>
              </a:rPr>
              <a:t>اخلاق حسنہ </a:t>
            </a:r>
            <a:endParaRPr lang="en-US" sz="7200" dirty="0">
              <a:solidFill>
                <a:srgbClr val="0C2F4F"/>
              </a:solidFill>
              <a:latin typeface="Jameel Noori Nastaleeq" pitchFamily="2" charset="-78"/>
              <a:cs typeface="Jameel Noori Nastaleeq" pitchFamily="2" charset="-78"/>
            </a:endParaRPr>
          </a:p>
        </p:txBody>
      </p:sp>
      <p:pic>
        <p:nvPicPr>
          <p:cNvPr id="6" name="Picture 5"/>
          <p:cNvPicPr>
            <a:picLocks noChangeAspect="1"/>
          </p:cNvPicPr>
          <p:nvPr/>
        </p:nvPicPr>
        <p:blipFill rotWithShape="1">
          <a:blip r:embed="rId2" cstate="print">
            <a:extLst>
              <a:ext uri="{28A0092B-C50C-407E-A947-70E740481C1C}">
                <a14:useLocalDpi xmlns:a14="http://schemas.microsoft.com/office/drawing/2010/main" val="0"/>
              </a:ext>
            </a:extLst>
          </a:blip>
          <a:srcRect t="23001" b="39835"/>
          <a:stretch/>
        </p:blipFill>
        <p:spPr>
          <a:xfrm>
            <a:off x="-180870" y="5736005"/>
            <a:ext cx="9324870" cy="1121995"/>
          </a:xfrm>
          <a:prstGeom prst="rect">
            <a:avLst/>
          </a:prstGeom>
        </p:spPr>
      </p:pic>
      <p:sp>
        <p:nvSpPr>
          <p:cNvPr id="7" name="Rounded Rectangle 6" descr="حدیث نمبر 5&#10;">
            <a:extLst>
              <a:ext uri="{FF2B5EF4-FFF2-40B4-BE49-F238E27FC236}">
                <a16:creationId xmlns:a16="http://schemas.microsoft.com/office/drawing/2014/main" id="{547202C7-D19D-4967-863A-A41B34329FB1}"/>
              </a:ext>
            </a:extLst>
          </p:cNvPr>
          <p:cNvSpPr/>
          <p:nvPr/>
        </p:nvSpPr>
        <p:spPr>
          <a:xfrm>
            <a:off x="6914521" y="370670"/>
            <a:ext cx="2229479" cy="574625"/>
          </a:xfrm>
          <a:prstGeom prst="roundRect">
            <a:avLst>
              <a:gd name="adj" fmla="val 223"/>
            </a:avLst>
          </a:prstGeom>
          <a:solidFill>
            <a:srgbClr val="0C2F4F"/>
          </a:solidFill>
          <a:ln>
            <a:noFill/>
          </a:ln>
          <a:effectLst>
            <a:outerShdw blurRad="50800" dist="38100" dir="8100000" sx="101000" sy="101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rtl="1"/>
            <a:r>
              <a:rPr lang="ur-PK" sz="3000" dirty="0" smtClean="0">
                <a:latin typeface="Jameel Noori Nastaleeq" panose="02000503000000000004" pitchFamily="2" charset="-78"/>
                <a:cs typeface="Jameel Noori Nastaleeq" panose="02000503000000000004" pitchFamily="2" charset="-78"/>
              </a:rPr>
              <a:t>حدیث نمبر 21</a:t>
            </a:r>
            <a:endParaRPr lang="en-US" sz="30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5286335" y="1149093"/>
            <a:ext cx="2985113" cy="769441"/>
          </a:xfrm>
          <a:prstGeom prst="rect">
            <a:avLst/>
          </a:prstGeom>
        </p:spPr>
        <p:txBody>
          <a:bodyPr wrap="none">
            <a:spAutoFit/>
          </a:bodyPr>
          <a:lstStyle/>
          <a:p>
            <a:r>
              <a:rPr lang="ur-PK" sz="4400" b="1" u="sng" dirty="0" smtClean="0">
                <a:solidFill>
                  <a:srgbClr val="C00000"/>
                </a:solidFill>
                <a:latin typeface="Jameel Noori Nastaleeq" pitchFamily="2" charset="-78"/>
                <a:cs typeface="Jameel Noori Nastaleeq" pitchFamily="2" charset="-78"/>
              </a:rPr>
              <a:t>اخلاق حسنہ کی فہرست</a:t>
            </a:r>
            <a:endParaRPr lang="en-US" sz="4400" b="1" u="sng" dirty="0">
              <a:solidFill>
                <a:srgbClr val="C00000"/>
              </a:solidFill>
              <a:latin typeface="Jameel Noori Nastaleeq" pitchFamily="2" charset="-78"/>
              <a:cs typeface="Jameel Noori Nastaleeq" pitchFamily="2" charset="-78"/>
            </a:endParaRPr>
          </a:p>
        </p:txBody>
      </p:sp>
      <p:sp>
        <p:nvSpPr>
          <p:cNvPr id="5" name="Rectangle 4"/>
          <p:cNvSpPr/>
          <p:nvPr/>
        </p:nvSpPr>
        <p:spPr>
          <a:xfrm>
            <a:off x="3653552" y="2061225"/>
            <a:ext cx="3125339" cy="3970318"/>
          </a:xfrm>
          <a:prstGeom prst="rect">
            <a:avLst/>
          </a:prstGeom>
        </p:spPr>
        <p:txBody>
          <a:bodyPr wrap="square">
            <a:spAutoFit/>
          </a:bodyPr>
          <a:lstStyle/>
          <a:p>
            <a:pPr algn="r" rtl="1">
              <a:buFont typeface="Arial" pitchFamily="34" charset="0"/>
              <a:buChar char="•"/>
            </a:pPr>
            <a:r>
              <a:rPr lang="ur-PK" sz="2800" dirty="0" smtClean="0">
                <a:latin typeface="Jameel Noori Nastaleeq" pitchFamily="2" charset="-78"/>
                <a:cs typeface="Jameel Noori Nastaleeq" pitchFamily="2" charset="-78"/>
              </a:rPr>
              <a:t>اخلاص</a:t>
            </a:r>
          </a:p>
          <a:p>
            <a:pPr algn="r" rtl="1">
              <a:buFont typeface="Arial" pitchFamily="34" charset="0"/>
              <a:buChar char="•"/>
            </a:pPr>
            <a:r>
              <a:rPr lang="ur-PK" sz="2800" dirty="0" smtClean="0">
                <a:latin typeface="Jameel Noori Nastaleeq" pitchFamily="2" charset="-78"/>
                <a:cs typeface="Jameel Noori Nastaleeq" pitchFamily="2" charset="-78"/>
              </a:rPr>
              <a:t> امانت و دیانت</a:t>
            </a:r>
          </a:p>
          <a:p>
            <a:pPr algn="r" rtl="1">
              <a:buFont typeface="Arial" pitchFamily="34" charset="0"/>
              <a:buChar char="•"/>
            </a:pPr>
            <a:r>
              <a:rPr lang="ur-PK" sz="2800" dirty="0" smtClean="0">
                <a:latin typeface="Jameel Noori Nastaleeq" pitchFamily="2" charset="-78"/>
                <a:cs typeface="Jameel Noori Nastaleeq" pitchFamily="2" charset="-78"/>
              </a:rPr>
              <a:t> صبر وتحمل</a:t>
            </a:r>
          </a:p>
          <a:p>
            <a:pPr algn="r" rtl="1">
              <a:buFont typeface="Arial" pitchFamily="34" charset="0"/>
              <a:buChar char="•"/>
            </a:pPr>
            <a:r>
              <a:rPr lang="ur-PK" sz="2800" dirty="0" smtClean="0">
                <a:latin typeface="Jameel Noori Nastaleeq" pitchFamily="2" charset="-78"/>
                <a:cs typeface="Jameel Noori Nastaleeq" pitchFamily="2" charset="-78"/>
              </a:rPr>
              <a:t>عفو درگزر</a:t>
            </a:r>
          </a:p>
          <a:p>
            <a:pPr algn="r" rtl="1">
              <a:buFont typeface="Arial" pitchFamily="34" charset="0"/>
              <a:buChar char="•"/>
            </a:pPr>
            <a:r>
              <a:rPr lang="ur-PK" sz="2800" dirty="0" smtClean="0">
                <a:latin typeface="Jameel Noori Nastaleeq" pitchFamily="2" charset="-78"/>
                <a:cs typeface="Jameel Noori Nastaleeq" pitchFamily="2" charset="-78"/>
              </a:rPr>
              <a:t>حیا و پاک دامنی</a:t>
            </a:r>
          </a:p>
          <a:p>
            <a:pPr algn="r" rtl="1">
              <a:buFont typeface="Arial" pitchFamily="34" charset="0"/>
              <a:buChar char="•"/>
            </a:pPr>
            <a:r>
              <a:rPr lang="ur-PK" sz="2800" dirty="0" smtClean="0">
                <a:latin typeface="Jameel Noori Nastaleeq" pitchFamily="2" charset="-78"/>
                <a:cs typeface="Jameel Noori Nastaleeq" pitchFamily="2" charset="-78"/>
              </a:rPr>
              <a:t>مہمان نوازی</a:t>
            </a:r>
          </a:p>
          <a:p>
            <a:pPr algn="r" rtl="1">
              <a:buFont typeface="Arial" pitchFamily="34" charset="0"/>
              <a:buChar char="•"/>
            </a:pPr>
            <a:r>
              <a:rPr lang="ur-PK" sz="2800" dirty="0" smtClean="0">
                <a:latin typeface="Jameel Noori Nastaleeq" pitchFamily="2" charset="-78"/>
                <a:cs typeface="Jameel Noori Nastaleeq" pitchFamily="2" charset="-78"/>
              </a:rPr>
              <a:t>عیادت و تعزیت کرنا</a:t>
            </a:r>
          </a:p>
          <a:p>
            <a:pPr algn="r" rtl="1">
              <a:buFont typeface="Arial" pitchFamily="34" charset="0"/>
              <a:buChar char="•"/>
            </a:pPr>
            <a:r>
              <a:rPr lang="ur-PK" sz="2800" dirty="0" smtClean="0">
                <a:latin typeface="Jameel Noori Nastaleeq" pitchFamily="2" charset="-78"/>
                <a:cs typeface="Jameel Noori Nastaleeq" pitchFamily="2" charset="-78"/>
              </a:rPr>
              <a:t>احسان</a:t>
            </a:r>
          </a:p>
          <a:p>
            <a:pPr algn="r" rtl="1">
              <a:buFont typeface="Arial" pitchFamily="34" charset="0"/>
              <a:buChar char="•"/>
            </a:pPr>
            <a:r>
              <a:rPr lang="ur-PK" sz="2800" dirty="0" smtClean="0">
                <a:latin typeface="Jameel Noori Nastaleeq" pitchFamily="2" charset="-78"/>
                <a:cs typeface="Jameel Noori Nastaleeq" pitchFamily="2" charset="-78"/>
              </a:rPr>
              <a:t>ایثار</a:t>
            </a:r>
            <a:endParaRPr lang="ur-PK" sz="2800" dirty="0">
              <a:latin typeface="Jameel Noori Nastaleeq" pitchFamily="2" charset="-78"/>
              <a:cs typeface="Jameel Noori Nastaleeq" pitchFamily="2" charset="-78"/>
            </a:endParaRPr>
          </a:p>
        </p:txBody>
      </p:sp>
      <p:sp>
        <p:nvSpPr>
          <p:cNvPr id="6" name="Rectangle 5"/>
          <p:cNvSpPr/>
          <p:nvPr/>
        </p:nvSpPr>
        <p:spPr>
          <a:xfrm>
            <a:off x="2039816" y="2061225"/>
            <a:ext cx="2027636" cy="3970318"/>
          </a:xfrm>
          <a:prstGeom prst="rect">
            <a:avLst/>
          </a:prstGeom>
        </p:spPr>
        <p:txBody>
          <a:bodyPr wrap="square">
            <a:spAutoFit/>
          </a:bodyPr>
          <a:lstStyle/>
          <a:p>
            <a:pPr algn="r" rtl="1">
              <a:buFont typeface="Arial" pitchFamily="34" charset="0"/>
              <a:buChar char="•"/>
            </a:pPr>
            <a:r>
              <a:rPr lang="ur-PK" sz="2800" dirty="0" smtClean="0">
                <a:latin typeface="Jameel Noori Nastaleeq" pitchFamily="2" charset="-78"/>
                <a:cs typeface="Jameel Noori Nastaleeq" pitchFamily="2" charset="-78"/>
              </a:rPr>
              <a:t>سخاوت</a:t>
            </a:r>
          </a:p>
          <a:p>
            <a:pPr algn="r" rtl="1">
              <a:buFont typeface="Arial" pitchFamily="34" charset="0"/>
              <a:buChar char="•"/>
            </a:pPr>
            <a:r>
              <a:rPr lang="ur-PK" sz="2800" dirty="0" smtClean="0">
                <a:latin typeface="Jameel Noori Nastaleeq" pitchFamily="2" charset="-78"/>
                <a:cs typeface="Jameel Noori Nastaleeq" pitchFamily="2" charset="-78"/>
              </a:rPr>
              <a:t>عیب پوشی</a:t>
            </a:r>
          </a:p>
          <a:p>
            <a:pPr algn="r" rtl="1">
              <a:buFont typeface="Arial" pitchFamily="34" charset="0"/>
              <a:buChar char="•"/>
            </a:pPr>
            <a:r>
              <a:rPr lang="ur-PK" sz="2800" dirty="0" smtClean="0">
                <a:latin typeface="Jameel Noori Nastaleeq" pitchFamily="2" charset="-78"/>
                <a:cs typeface="Jameel Noori Nastaleeq" pitchFamily="2" charset="-78"/>
              </a:rPr>
              <a:t>حسن ظن</a:t>
            </a:r>
          </a:p>
          <a:p>
            <a:pPr algn="r" rtl="1">
              <a:buFont typeface="Arial" pitchFamily="34" charset="0"/>
              <a:buChar char="•"/>
            </a:pPr>
            <a:r>
              <a:rPr lang="ur-PK" sz="2800" dirty="0" smtClean="0">
                <a:latin typeface="Jameel Noori Nastaleeq" pitchFamily="2" charset="-78"/>
                <a:cs typeface="Jameel Noori Nastaleeq" pitchFamily="2" charset="-78"/>
              </a:rPr>
              <a:t>خدمت خلق</a:t>
            </a:r>
          </a:p>
          <a:p>
            <a:pPr algn="r" rtl="1">
              <a:buFont typeface="Arial" pitchFamily="34" charset="0"/>
              <a:buChar char="•"/>
            </a:pPr>
            <a:r>
              <a:rPr lang="ur-PK" sz="2800" dirty="0" smtClean="0">
                <a:latin typeface="Jameel Noori Nastaleeq" pitchFamily="2" charset="-78"/>
                <a:cs typeface="Jameel Noori Nastaleeq" pitchFamily="2" charset="-78"/>
              </a:rPr>
              <a:t>نرمی</a:t>
            </a:r>
          </a:p>
          <a:p>
            <a:pPr algn="r" rtl="1">
              <a:buFont typeface="Arial" pitchFamily="34" charset="0"/>
              <a:buChar char="•"/>
            </a:pPr>
            <a:r>
              <a:rPr lang="ur-PK" sz="2800" dirty="0" smtClean="0">
                <a:latin typeface="Jameel Noori Nastaleeq" pitchFamily="2" charset="-78"/>
                <a:cs typeface="Jameel Noori Nastaleeq" pitchFamily="2" charset="-78"/>
              </a:rPr>
              <a:t>شفقت</a:t>
            </a:r>
          </a:p>
          <a:p>
            <a:pPr algn="r" rtl="1">
              <a:buFont typeface="Arial" pitchFamily="34" charset="0"/>
              <a:buChar char="•"/>
            </a:pPr>
            <a:r>
              <a:rPr lang="ur-PK" sz="2800" dirty="0" smtClean="0">
                <a:latin typeface="Jameel Noori Nastaleeq" pitchFamily="2" charset="-78"/>
                <a:cs typeface="Jameel Noori Nastaleeq" pitchFamily="2" charset="-78"/>
              </a:rPr>
              <a:t>رحم</a:t>
            </a:r>
          </a:p>
          <a:p>
            <a:pPr algn="r" rtl="1">
              <a:buFont typeface="Arial" pitchFamily="34" charset="0"/>
              <a:buChar char="•"/>
            </a:pPr>
            <a:r>
              <a:rPr lang="ur-PK" sz="2800" dirty="0" smtClean="0">
                <a:latin typeface="Jameel Noori Nastaleeq" pitchFamily="2" charset="-78"/>
                <a:cs typeface="Jameel Noori Nastaleeq" pitchFamily="2" charset="-78"/>
              </a:rPr>
              <a:t> عدل و انصاف</a:t>
            </a:r>
          </a:p>
          <a:p>
            <a:pPr algn="r" rtl="1">
              <a:buFont typeface="Arial" pitchFamily="34" charset="0"/>
              <a:buChar char="•"/>
            </a:pPr>
            <a:r>
              <a:rPr lang="ur-PK" sz="2800" dirty="0" smtClean="0">
                <a:latin typeface="Jameel Noori Nastaleeq" pitchFamily="2" charset="-78"/>
                <a:cs typeface="Jameel Noori Nastaleeq" pitchFamily="2" charset="-78"/>
              </a:rPr>
              <a:t>ایفائے عہد</a:t>
            </a:r>
            <a:endParaRPr lang="en-US" sz="2800" dirty="0"/>
          </a:p>
        </p:txBody>
      </p:sp>
      <p:pic>
        <p:nvPicPr>
          <p:cNvPr id="7" name="Picture 6"/>
          <p:cNvPicPr>
            <a:picLocks noChangeAspect="1"/>
          </p:cNvPicPr>
          <p:nvPr/>
        </p:nvPicPr>
        <p:blipFill rotWithShape="1">
          <a:blip r:embed="rId2" cstate="print">
            <a:extLst>
              <a:ext uri="{28A0092B-C50C-407E-A947-70E740481C1C}">
                <a14:useLocalDpi xmlns:a14="http://schemas.microsoft.com/office/drawing/2010/main" val="0"/>
              </a:ext>
            </a:extLst>
          </a:blip>
          <a:srcRect t="23001" b="39835"/>
          <a:stretch/>
        </p:blipFill>
        <p:spPr>
          <a:xfrm>
            <a:off x="-180870" y="5736005"/>
            <a:ext cx="9324870" cy="1121995"/>
          </a:xfrm>
          <a:prstGeom prst="rect">
            <a:avLst/>
          </a:prstGeom>
        </p:spPr>
      </p:pic>
      <p:sp>
        <p:nvSpPr>
          <p:cNvPr id="8" name="Rounded Rectangle 7" descr="حدیث نمبر 5&#10;">
            <a:extLst>
              <a:ext uri="{FF2B5EF4-FFF2-40B4-BE49-F238E27FC236}">
                <a16:creationId xmlns:a16="http://schemas.microsoft.com/office/drawing/2014/main" id="{547202C7-D19D-4967-863A-A41B34329FB1}"/>
              </a:ext>
            </a:extLst>
          </p:cNvPr>
          <p:cNvSpPr/>
          <p:nvPr/>
        </p:nvSpPr>
        <p:spPr>
          <a:xfrm>
            <a:off x="6914521" y="370670"/>
            <a:ext cx="2229479" cy="574625"/>
          </a:xfrm>
          <a:prstGeom prst="roundRect">
            <a:avLst>
              <a:gd name="adj" fmla="val 223"/>
            </a:avLst>
          </a:prstGeom>
          <a:solidFill>
            <a:srgbClr val="0C2F4F"/>
          </a:solidFill>
          <a:ln>
            <a:noFill/>
          </a:ln>
          <a:effectLst>
            <a:outerShdw blurRad="50800" dist="38100" dir="8100000" sx="101000" sy="101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r>
              <a:rPr lang="ur-PK" sz="3000" dirty="0">
                <a:latin typeface="Jameel Noori Nastaleeq" panose="02000503000000000004" pitchFamily="2" charset="-78"/>
                <a:cs typeface="Jameel Noori Nastaleeq" panose="02000503000000000004" pitchFamily="2" charset="-78"/>
              </a:rPr>
              <a:t>حدیث نمبر </a:t>
            </a:r>
            <a:r>
              <a:rPr lang="en-US" sz="3000" dirty="0" smtClean="0">
                <a:latin typeface="Jameel Noori Nastaleeq" panose="02000503000000000004" pitchFamily="2" charset="-78"/>
                <a:cs typeface="Jameel Noori Nastaleeq" panose="02000503000000000004" pitchFamily="2" charset="-78"/>
              </a:rPr>
              <a:t>21</a:t>
            </a:r>
            <a:endParaRPr lang="en-US" sz="30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4228612" y="2064591"/>
            <a:ext cx="1961498" cy="3785652"/>
          </a:xfrm>
          <a:prstGeom prst="rect">
            <a:avLst/>
          </a:prstGeom>
        </p:spPr>
        <p:txBody>
          <a:bodyPr wrap="square">
            <a:spAutoFit/>
          </a:bodyPr>
          <a:lstStyle/>
          <a:p>
            <a:pPr marL="457200" indent="-457200" algn="r" rtl="1">
              <a:buFont typeface="Arial" panose="020B0604020202020204" pitchFamily="34" charset="0"/>
              <a:buChar char="•"/>
            </a:pPr>
            <a:r>
              <a:rPr lang="ur-PK" sz="2400" dirty="0" smtClean="0">
                <a:latin typeface="Jameel Noori Nastaleeq" pitchFamily="2" charset="-78"/>
                <a:cs typeface="Jameel Noori Nastaleeq" pitchFamily="2" charset="-78"/>
              </a:rPr>
              <a:t>تکبر</a:t>
            </a:r>
          </a:p>
          <a:p>
            <a:pPr marL="457200" indent="-457200" algn="r" rtl="1">
              <a:buFont typeface="Arial" panose="020B0604020202020204" pitchFamily="34" charset="0"/>
              <a:buChar char="•"/>
            </a:pPr>
            <a:r>
              <a:rPr lang="ur-PK" sz="2400" dirty="0" smtClean="0">
                <a:latin typeface="Jameel Noori Nastaleeq" pitchFamily="2" charset="-78"/>
                <a:cs typeface="Jameel Noori Nastaleeq" pitchFamily="2" charset="-78"/>
              </a:rPr>
              <a:t>غصہ</a:t>
            </a:r>
          </a:p>
          <a:p>
            <a:pPr marL="457200" indent="-457200" algn="r" rtl="1">
              <a:buFont typeface="Arial" panose="020B0604020202020204" pitchFamily="34" charset="0"/>
              <a:buChar char="•"/>
            </a:pPr>
            <a:r>
              <a:rPr lang="ur-PK" sz="2400" dirty="0" smtClean="0">
                <a:latin typeface="Jameel Noori Nastaleeq" pitchFamily="2" charset="-78"/>
                <a:cs typeface="Jameel Noori Nastaleeq" pitchFamily="2" charset="-78"/>
              </a:rPr>
              <a:t>بد گمانی</a:t>
            </a:r>
          </a:p>
          <a:p>
            <a:pPr marL="457200" indent="-457200" algn="r" rtl="1">
              <a:buFont typeface="Arial" panose="020B0604020202020204" pitchFamily="34" charset="0"/>
              <a:buChar char="•"/>
            </a:pPr>
            <a:r>
              <a:rPr lang="ur-PK" sz="2400" dirty="0" smtClean="0">
                <a:latin typeface="Jameel Noori Nastaleeq" pitchFamily="2" charset="-78"/>
                <a:cs typeface="Jameel Noori Nastaleeq" pitchFamily="2" charset="-78"/>
              </a:rPr>
              <a:t> کینہ</a:t>
            </a:r>
          </a:p>
          <a:p>
            <a:pPr marL="457200" indent="-457200" algn="r" rtl="1">
              <a:buFont typeface="Arial" panose="020B0604020202020204" pitchFamily="34" charset="0"/>
              <a:buChar char="•"/>
            </a:pPr>
            <a:r>
              <a:rPr lang="ur-PK" sz="2400" dirty="0" smtClean="0">
                <a:latin typeface="Jameel Noori Nastaleeq" pitchFamily="2" charset="-78"/>
                <a:cs typeface="Jameel Noori Nastaleeq" pitchFamily="2" charset="-78"/>
              </a:rPr>
              <a:t>بغض</a:t>
            </a:r>
          </a:p>
          <a:p>
            <a:pPr marL="457200" indent="-457200" algn="r" rtl="1">
              <a:buFont typeface="Arial" panose="020B0604020202020204" pitchFamily="34" charset="0"/>
              <a:buChar char="•"/>
            </a:pPr>
            <a:r>
              <a:rPr lang="ur-PK" sz="2400" dirty="0" smtClean="0">
                <a:latin typeface="Jameel Noori Nastaleeq" pitchFamily="2" charset="-78"/>
                <a:cs typeface="Jameel Noori Nastaleeq" pitchFamily="2" charset="-78"/>
              </a:rPr>
              <a:t>حسد</a:t>
            </a:r>
          </a:p>
          <a:p>
            <a:pPr marL="457200" indent="-457200" algn="r" rtl="1">
              <a:buFont typeface="Arial" panose="020B0604020202020204" pitchFamily="34" charset="0"/>
              <a:buChar char="•"/>
            </a:pPr>
            <a:r>
              <a:rPr lang="ur-PK" sz="2400" dirty="0" smtClean="0">
                <a:latin typeface="Jameel Noori Nastaleeq" pitchFamily="2" charset="-78"/>
                <a:cs typeface="Jameel Noori Nastaleeq" pitchFamily="2" charset="-78"/>
              </a:rPr>
              <a:t>منافقت</a:t>
            </a:r>
          </a:p>
          <a:p>
            <a:pPr marL="457200" indent="-457200" algn="r" rtl="1">
              <a:buFont typeface="Arial" panose="020B0604020202020204" pitchFamily="34" charset="0"/>
              <a:buChar char="•"/>
            </a:pPr>
            <a:r>
              <a:rPr lang="ur-PK" sz="2400" dirty="0" smtClean="0">
                <a:latin typeface="Jameel Noori Nastaleeq" pitchFamily="2" charset="-78"/>
                <a:cs typeface="Jameel Noori Nastaleeq" pitchFamily="2" charset="-78"/>
              </a:rPr>
              <a:t>جھوٹ</a:t>
            </a:r>
          </a:p>
          <a:p>
            <a:pPr marL="457200" indent="-457200" algn="r" rtl="1">
              <a:buFont typeface="Arial" panose="020B0604020202020204" pitchFamily="34" charset="0"/>
              <a:buChar char="•"/>
            </a:pPr>
            <a:r>
              <a:rPr lang="ur-PK" sz="2400" dirty="0" smtClean="0">
                <a:latin typeface="Jameel Noori Nastaleeq" pitchFamily="2" charset="-78"/>
                <a:cs typeface="Jameel Noori Nastaleeq" pitchFamily="2" charset="-78"/>
              </a:rPr>
              <a:t> غیبت</a:t>
            </a:r>
          </a:p>
          <a:p>
            <a:pPr marL="457200" indent="-457200" algn="r" rtl="1">
              <a:buFont typeface="Arial" panose="020B0604020202020204" pitchFamily="34" charset="0"/>
              <a:buChar char="•"/>
            </a:pPr>
            <a:r>
              <a:rPr lang="ur-PK" sz="2400" dirty="0" smtClean="0">
                <a:latin typeface="Jameel Noori Nastaleeq" pitchFamily="2" charset="-78"/>
                <a:cs typeface="Jameel Noori Nastaleeq" pitchFamily="2" charset="-78"/>
              </a:rPr>
              <a:t>چغلی</a:t>
            </a:r>
          </a:p>
        </p:txBody>
      </p:sp>
      <p:sp>
        <p:nvSpPr>
          <p:cNvPr id="5" name="Rectangle 4"/>
          <p:cNvSpPr/>
          <p:nvPr/>
        </p:nvSpPr>
        <p:spPr>
          <a:xfrm>
            <a:off x="5390389" y="1087380"/>
            <a:ext cx="3033203" cy="707886"/>
          </a:xfrm>
          <a:prstGeom prst="rect">
            <a:avLst/>
          </a:prstGeom>
        </p:spPr>
        <p:txBody>
          <a:bodyPr wrap="none">
            <a:spAutoFit/>
          </a:bodyPr>
          <a:lstStyle/>
          <a:p>
            <a:pPr algn="r" rtl="1"/>
            <a:r>
              <a:rPr lang="ur-PK" sz="4000" b="1" u="sng" dirty="0" smtClean="0">
                <a:solidFill>
                  <a:srgbClr val="C00000"/>
                </a:solidFill>
                <a:latin typeface="Jameel Noori Nastaleeq" pitchFamily="2" charset="-78"/>
                <a:cs typeface="Jameel Noori Nastaleeq" pitchFamily="2" charset="-78"/>
              </a:rPr>
              <a:t>رزائل اخلاق کی فہرست </a:t>
            </a:r>
            <a:endParaRPr lang="en-US" sz="4000" b="1" u="sng" dirty="0">
              <a:solidFill>
                <a:srgbClr val="C00000"/>
              </a:solidFill>
              <a:latin typeface="Jameel Noori Nastaleeq" pitchFamily="2" charset="-78"/>
              <a:cs typeface="Jameel Noori Nastaleeq" pitchFamily="2" charset="-78"/>
            </a:endParaRPr>
          </a:p>
        </p:txBody>
      </p:sp>
      <p:sp>
        <p:nvSpPr>
          <p:cNvPr id="6" name="Rectangle 5"/>
          <p:cNvSpPr/>
          <p:nvPr/>
        </p:nvSpPr>
        <p:spPr>
          <a:xfrm>
            <a:off x="1894320" y="2064591"/>
            <a:ext cx="2334292" cy="3785652"/>
          </a:xfrm>
          <a:prstGeom prst="rect">
            <a:avLst/>
          </a:prstGeom>
        </p:spPr>
        <p:txBody>
          <a:bodyPr wrap="square">
            <a:spAutoFit/>
          </a:bodyPr>
          <a:lstStyle/>
          <a:p>
            <a:pPr marL="457200" indent="-457200" algn="r" rtl="1">
              <a:buFont typeface="Arial" panose="020B0604020202020204" pitchFamily="34" charset="0"/>
              <a:buChar char="•"/>
            </a:pPr>
            <a:r>
              <a:rPr lang="ur-PK" sz="2400" dirty="0" smtClean="0">
                <a:latin typeface="Jameel Noori Nastaleeq" pitchFamily="2" charset="-78"/>
                <a:cs typeface="Jameel Noori Nastaleeq" pitchFamily="2" charset="-78"/>
              </a:rPr>
              <a:t>بد زبانی</a:t>
            </a:r>
          </a:p>
          <a:p>
            <a:pPr marL="457200" indent="-457200" algn="r" rtl="1">
              <a:buFont typeface="Arial" panose="020B0604020202020204" pitchFamily="34" charset="0"/>
              <a:buChar char="•"/>
            </a:pPr>
            <a:r>
              <a:rPr lang="ur-PK" sz="2400" dirty="0" smtClean="0">
                <a:latin typeface="Jameel Noori Nastaleeq" pitchFamily="2" charset="-78"/>
                <a:cs typeface="Jameel Noori Nastaleeq" pitchFamily="2" charset="-78"/>
              </a:rPr>
              <a:t>طعنہ</a:t>
            </a:r>
          </a:p>
          <a:p>
            <a:pPr marL="457200" indent="-457200" algn="r" rtl="1">
              <a:buFont typeface="Arial" panose="020B0604020202020204" pitchFamily="34" charset="0"/>
              <a:buChar char="•"/>
            </a:pPr>
            <a:r>
              <a:rPr lang="ur-PK" sz="2400" dirty="0" smtClean="0">
                <a:latin typeface="Jameel Noori Nastaleeq" pitchFamily="2" charset="-78"/>
                <a:cs typeface="Jameel Noori Nastaleeq" pitchFamily="2" charset="-78"/>
              </a:rPr>
              <a:t>چرب زبانی</a:t>
            </a:r>
          </a:p>
          <a:p>
            <a:pPr marL="457200" indent="-457200" algn="r" rtl="1">
              <a:buFont typeface="Arial" panose="020B0604020202020204" pitchFamily="34" charset="0"/>
              <a:buChar char="•"/>
            </a:pPr>
            <a:r>
              <a:rPr lang="ur-PK" sz="2400" dirty="0" smtClean="0">
                <a:latin typeface="Jameel Noori Nastaleeq" pitchFamily="2" charset="-78"/>
                <a:cs typeface="Jameel Noori Nastaleeq" pitchFamily="2" charset="-78"/>
              </a:rPr>
              <a:t>جھگڑالو پن</a:t>
            </a:r>
          </a:p>
          <a:p>
            <a:pPr marL="457200" indent="-457200" algn="r" rtl="1">
              <a:buFont typeface="Arial" panose="020B0604020202020204" pitchFamily="34" charset="0"/>
              <a:buChar char="•"/>
            </a:pPr>
            <a:r>
              <a:rPr lang="ur-PK" sz="2400" dirty="0" smtClean="0">
                <a:latin typeface="Jameel Noori Nastaleeq" pitchFamily="2" charset="-78"/>
                <a:cs typeface="Jameel Noori Nastaleeq" pitchFamily="2" charset="-78"/>
              </a:rPr>
              <a:t>حرص و بخل</a:t>
            </a:r>
          </a:p>
          <a:p>
            <a:pPr marL="457200" indent="-457200" algn="r" rtl="1">
              <a:buFont typeface="Arial" panose="020B0604020202020204" pitchFamily="34" charset="0"/>
              <a:buChar char="•"/>
            </a:pPr>
            <a:r>
              <a:rPr lang="ur-PK" sz="2400" dirty="0" smtClean="0">
                <a:latin typeface="Jameel Noori Nastaleeq" pitchFamily="2" charset="-78"/>
                <a:cs typeface="Jameel Noori Nastaleeq" pitchFamily="2" charset="-78"/>
              </a:rPr>
              <a:t>چوری</a:t>
            </a:r>
          </a:p>
          <a:p>
            <a:pPr marL="457200" indent="-457200" algn="r" rtl="1">
              <a:buFont typeface="Arial" panose="020B0604020202020204" pitchFamily="34" charset="0"/>
              <a:buChar char="•"/>
            </a:pPr>
            <a:r>
              <a:rPr lang="ur-PK" sz="2400" dirty="0" smtClean="0">
                <a:latin typeface="Jameel Noori Nastaleeq" pitchFamily="2" charset="-78"/>
                <a:cs typeface="Jameel Noori Nastaleeq" pitchFamily="2" charset="-78"/>
              </a:rPr>
              <a:t> ظلم</a:t>
            </a:r>
          </a:p>
          <a:p>
            <a:pPr marL="457200" indent="-457200" algn="r" rtl="1">
              <a:buFont typeface="Arial" panose="020B0604020202020204" pitchFamily="34" charset="0"/>
              <a:buChar char="•"/>
            </a:pPr>
            <a:r>
              <a:rPr lang="ur-PK" sz="2400" dirty="0" smtClean="0">
                <a:latin typeface="Jameel Noori Nastaleeq" pitchFamily="2" charset="-78"/>
                <a:cs typeface="Jameel Noori Nastaleeq" pitchFamily="2" charset="-78"/>
              </a:rPr>
              <a:t>قتل</a:t>
            </a:r>
          </a:p>
          <a:p>
            <a:pPr marL="457200" indent="-457200" algn="r" rtl="1">
              <a:buFont typeface="Arial" panose="020B0604020202020204" pitchFamily="34" charset="0"/>
              <a:buChar char="•"/>
            </a:pPr>
            <a:r>
              <a:rPr lang="ur-PK" sz="2400" dirty="0" smtClean="0">
                <a:latin typeface="Jameel Noori Nastaleeq" pitchFamily="2" charset="-78"/>
                <a:cs typeface="Jameel Noori Nastaleeq" pitchFamily="2" charset="-78"/>
              </a:rPr>
              <a:t>تجسس مزاق اڑانا</a:t>
            </a:r>
          </a:p>
          <a:p>
            <a:pPr marL="457200" indent="-457200" algn="r" rtl="1">
              <a:buFont typeface="Arial" panose="020B0604020202020204" pitchFamily="34" charset="0"/>
              <a:buChar char="•"/>
            </a:pPr>
            <a:r>
              <a:rPr lang="ur-PK" sz="2400" dirty="0" smtClean="0">
                <a:latin typeface="Jameel Noori Nastaleeq" pitchFamily="2" charset="-78"/>
                <a:cs typeface="Jameel Noori Nastaleeq" pitchFamily="2" charset="-78"/>
              </a:rPr>
              <a:t>برے القاب دینا</a:t>
            </a:r>
            <a:endParaRPr lang="en-US" sz="2400" dirty="0">
              <a:latin typeface="Jameel Noori Nastaleeq" pitchFamily="2" charset="-78"/>
              <a:cs typeface="Jameel Noori Nastaleeq" pitchFamily="2" charset="-78"/>
            </a:endParaRPr>
          </a:p>
        </p:txBody>
      </p:sp>
      <p:pic>
        <p:nvPicPr>
          <p:cNvPr id="8" name="Picture 7"/>
          <p:cNvPicPr>
            <a:picLocks noChangeAspect="1"/>
          </p:cNvPicPr>
          <p:nvPr/>
        </p:nvPicPr>
        <p:blipFill rotWithShape="1">
          <a:blip r:embed="rId2" cstate="print">
            <a:extLst>
              <a:ext uri="{28A0092B-C50C-407E-A947-70E740481C1C}">
                <a14:useLocalDpi xmlns:a14="http://schemas.microsoft.com/office/drawing/2010/main" val="0"/>
              </a:ext>
            </a:extLst>
          </a:blip>
          <a:srcRect t="23001" b="39835"/>
          <a:stretch/>
        </p:blipFill>
        <p:spPr>
          <a:xfrm>
            <a:off x="-180870" y="5736005"/>
            <a:ext cx="9324870" cy="1121995"/>
          </a:xfrm>
          <a:prstGeom prst="rect">
            <a:avLst/>
          </a:prstGeom>
        </p:spPr>
      </p:pic>
      <p:sp>
        <p:nvSpPr>
          <p:cNvPr id="9" name="Rounded Rectangle 8" descr="حدیث نمبر 5&#10;">
            <a:extLst>
              <a:ext uri="{FF2B5EF4-FFF2-40B4-BE49-F238E27FC236}">
                <a16:creationId xmlns:a16="http://schemas.microsoft.com/office/drawing/2014/main" id="{547202C7-D19D-4967-863A-A41B34329FB1}"/>
              </a:ext>
            </a:extLst>
          </p:cNvPr>
          <p:cNvSpPr/>
          <p:nvPr/>
        </p:nvSpPr>
        <p:spPr>
          <a:xfrm>
            <a:off x="6914521" y="370670"/>
            <a:ext cx="2229479" cy="574625"/>
          </a:xfrm>
          <a:prstGeom prst="roundRect">
            <a:avLst>
              <a:gd name="adj" fmla="val 223"/>
            </a:avLst>
          </a:prstGeom>
          <a:solidFill>
            <a:srgbClr val="0C2F4F"/>
          </a:solidFill>
          <a:ln>
            <a:noFill/>
          </a:ln>
          <a:effectLst>
            <a:outerShdw blurRad="50800" dist="38100" dir="8100000" sx="101000" sy="101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r>
              <a:rPr lang="ur-PK" sz="3000" dirty="0">
                <a:latin typeface="Jameel Noori Nastaleeq" panose="02000503000000000004" pitchFamily="2" charset="-78"/>
                <a:cs typeface="Jameel Noori Nastaleeq" panose="02000503000000000004" pitchFamily="2" charset="-78"/>
              </a:rPr>
              <a:t>حدیث نمبر </a:t>
            </a:r>
            <a:r>
              <a:rPr lang="en-US" sz="3000" dirty="0" smtClean="0">
                <a:latin typeface="Jameel Noori Nastaleeq" panose="02000503000000000004" pitchFamily="2" charset="-78"/>
                <a:cs typeface="Jameel Noori Nastaleeq" panose="02000503000000000004" pitchFamily="2" charset="-78"/>
              </a:rPr>
              <a:t>21</a:t>
            </a:r>
            <a:endParaRPr lang="en-US" sz="30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1"/>
          <p:cNvSpPr>
            <a:spLocks noChangeArrowheads="1"/>
          </p:cNvSpPr>
          <p:nvPr/>
        </p:nvSpPr>
        <p:spPr bwMode="auto">
          <a:xfrm>
            <a:off x="1496291" y="1066509"/>
            <a:ext cx="6614555" cy="310854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ur-PK" sz="3600" b="0" i="0" u="none" strike="noStrike" cap="none" normalizeH="0" baseline="0" dirty="0" smtClean="0">
                <a:ln>
                  <a:noFill/>
                </a:ln>
                <a:solidFill>
                  <a:srgbClr val="C00000"/>
                </a:solidFill>
                <a:effectLst/>
                <a:latin typeface="Al_Mushaf" panose="02000000000000000000" pitchFamily="2" charset="-78"/>
                <a:ea typeface="Calibri" pitchFamily="34" charset="0"/>
                <a:cs typeface="Al_Mushaf" panose="02000000000000000000" pitchFamily="2" charset="-78"/>
              </a:rPr>
              <a:t>قَالَ رَسُوْلُ اللہِ ﷺ </a:t>
            </a:r>
            <a:endParaRPr kumimoji="0" lang="en-US" sz="1600" b="0" i="0" u="none" strike="noStrike" cap="none" normalizeH="0" baseline="0" dirty="0" smtClean="0">
              <a:ln>
                <a:noFill/>
              </a:ln>
              <a:solidFill>
                <a:srgbClr val="C00000"/>
              </a:solidFill>
              <a:effectLst/>
              <a:latin typeface="Al_Mushaf" panose="02000000000000000000" pitchFamily="2" charset="-78"/>
              <a:cs typeface="Al_Mushaf" panose="02000000000000000000" pitchFamily="2" charset="-78"/>
            </a:endParaRPr>
          </a:p>
          <a:p>
            <a:pPr marL="0" marR="0" lvl="0" indent="0" algn="r" defTabSz="914400" rtl="1" eaLnBrk="0" fontAlgn="base" latinLnBrk="0" hangingPunct="0">
              <a:lnSpc>
                <a:spcPct val="100000"/>
              </a:lnSpc>
              <a:spcBef>
                <a:spcPct val="0"/>
              </a:spcBef>
              <a:spcAft>
                <a:spcPct val="0"/>
              </a:spcAft>
              <a:buClrTx/>
              <a:buSzTx/>
              <a:buFontTx/>
              <a:buNone/>
              <a:tabLst/>
            </a:pPr>
            <a:endParaRPr kumimoji="0" lang="ur-PK" sz="3600" b="0" i="0" u="none" strike="noStrike" cap="none" normalizeH="0" baseline="0" dirty="0" smtClean="0">
              <a:ln>
                <a:noFill/>
              </a:ln>
              <a:solidFill>
                <a:srgbClr val="C00000"/>
              </a:solidFill>
              <a:effectLst/>
              <a:latin typeface="Calibri" pitchFamily="34" charset="0"/>
              <a:ea typeface="Calibri" pitchFamily="34" charset="0"/>
              <a:cs typeface="Arial" pitchFamily="34" charset="0"/>
            </a:endParaRPr>
          </a:p>
          <a:p>
            <a:pPr marL="0" marR="0" lvl="0" indent="0" algn="r" defTabSz="914400" rtl="1" eaLnBrk="0" fontAlgn="base" latinLnBrk="0" hangingPunct="0">
              <a:lnSpc>
                <a:spcPct val="100000"/>
              </a:lnSpc>
              <a:spcBef>
                <a:spcPct val="0"/>
              </a:spcBef>
              <a:spcAft>
                <a:spcPct val="0"/>
              </a:spcAft>
              <a:buClrTx/>
              <a:buSzTx/>
              <a:buFontTx/>
              <a:buNone/>
              <a:tabLst/>
            </a:pPr>
            <a:endParaRPr kumimoji="0" lang="en-US" sz="3600" b="0" i="0" u="none" strike="noStrike" cap="none" normalizeH="0" baseline="0" dirty="0" smtClean="0">
              <a:ln>
                <a:noFill/>
              </a:ln>
              <a:solidFill>
                <a:srgbClr val="C00000"/>
              </a:solidFill>
              <a:effectLst/>
              <a:latin typeface="Calibri" pitchFamily="34" charset="0"/>
              <a:ea typeface="Calibri" pitchFamily="34" charset="0"/>
              <a:cs typeface="Arial" pitchFamily="34" charset="0"/>
            </a:endParaRPr>
          </a:p>
          <a:p>
            <a:pPr marL="0" marR="0" lvl="0" indent="0" algn="r" defTabSz="914400" rtl="1" eaLnBrk="0" fontAlgn="base" latinLnBrk="0" hangingPunct="0">
              <a:lnSpc>
                <a:spcPct val="100000"/>
              </a:lnSpc>
              <a:spcBef>
                <a:spcPct val="0"/>
              </a:spcBef>
              <a:spcAft>
                <a:spcPct val="0"/>
              </a:spcAft>
              <a:buClrTx/>
              <a:buSzTx/>
              <a:buFontTx/>
              <a:buNone/>
              <a:tabLst/>
            </a:pPr>
            <a:endParaRPr lang="en-US" sz="3600" dirty="0" smtClean="0">
              <a:solidFill>
                <a:srgbClr val="C00000"/>
              </a:solidFill>
              <a:latin typeface="Calibri" pitchFamily="34" charset="0"/>
              <a:cs typeface="Arial" pitchFamily="34" charset="0"/>
            </a:endParaRPr>
          </a:p>
          <a:p>
            <a:pPr marL="0" marR="0" lvl="0" indent="0" algn="r" defTabSz="914400" rtl="1" eaLnBrk="0" fontAlgn="base" latinLnBrk="0" hangingPunct="0">
              <a:lnSpc>
                <a:spcPct val="100000"/>
              </a:lnSpc>
              <a:spcBef>
                <a:spcPct val="0"/>
              </a:spcBef>
              <a:spcAft>
                <a:spcPct val="0"/>
              </a:spcAft>
              <a:buClrTx/>
              <a:buSzTx/>
              <a:buFontTx/>
              <a:buNone/>
              <a:tabLst/>
            </a:pPr>
            <a:endParaRPr kumimoji="0" lang="en-US" sz="1600" b="0" i="0" u="none" strike="noStrike" cap="none" normalizeH="0" baseline="0" dirty="0" smtClean="0">
              <a:ln>
                <a:noFill/>
              </a:ln>
              <a:solidFill>
                <a:srgbClr val="C00000"/>
              </a:solidFill>
              <a:effectLst/>
              <a:latin typeface="Arial" pitchFamily="34" charset="0"/>
              <a:cs typeface="Arial" pitchFamily="34" charset="0"/>
            </a:endParaRPr>
          </a:p>
          <a:p>
            <a:pPr marL="0" marR="0" lvl="0" indent="0" algn="r" defTabSz="914400" rtl="1" eaLnBrk="0" fontAlgn="base" latinLnBrk="0" hangingPunct="0">
              <a:lnSpc>
                <a:spcPct val="100000"/>
              </a:lnSpc>
              <a:spcBef>
                <a:spcPct val="0"/>
              </a:spcBef>
              <a:spcAft>
                <a:spcPct val="0"/>
              </a:spcAft>
              <a:buClrTx/>
              <a:buSzTx/>
              <a:buFontTx/>
              <a:buNone/>
              <a:tabLst/>
            </a:pPr>
            <a:r>
              <a:rPr kumimoji="0" lang="ur-PK" sz="3600" b="0" i="0" u="none" strike="noStrike" cap="none" normalizeH="0" baseline="0" dirty="0" smtClean="0">
                <a:ln>
                  <a:noFill/>
                </a:ln>
                <a:solidFill>
                  <a:srgbClr val="C00000"/>
                </a:solidFill>
                <a:effectLst/>
                <a:latin typeface="Jameel Noori Nastaleeq" pitchFamily="2" charset="-78"/>
                <a:ea typeface="Calibri" pitchFamily="34" charset="0"/>
                <a:cs typeface="Jameel Noori Nastaleeq" pitchFamily="2" charset="-78"/>
              </a:rPr>
              <a:t>رسول اللہﷺ نے فرمایا</a:t>
            </a:r>
            <a:endParaRPr kumimoji="0" lang="en-US" sz="1600" b="0" i="0" u="none" strike="noStrike" cap="none" normalizeH="0" baseline="0" dirty="0" smtClean="0">
              <a:ln>
                <a:noFill/>
              </a:ln>
              <a:solidFill>
                <a:srgbClr val="C00000"/>
              </a:solidFill>
              <a:effectLst/>
              <a:latin typeface="Arial" pitchFamily="34" charset="0"/>
              <a:cs typeface="Arial" pitchFamily="34" charset="0"/>
            </a:endParaRPr>
          </a:p>
        </p:txBody>
      </p:sp>
      <p:sp>
        <p:nvSpPr>
          <p:cNvPr id="5" name="Rounded Rectangle 4" descr="حدیث نمبر 5&#10;">
            <a:extLst>
              <a:ext uri="{FF2B5EF4-FFF2-40B4-BE49-F238E27FC236}">
                <a16:creationId xmlns:a16="http://schemas.microsoft.com/office/drawing/2014/main" id="{547202C7-D19D-4967-863A-A41B34329FB1}"/>
              </a:ext>
            </a:extLst>
          </p:cNvPr>
          <p:cNvSpPr/>
          <p:nvPr/>
        </p:nvSpPr>
        <p:spPr>
          <a:xfrm>
            <a:off x="6914521" y="370670"/>
            <a:ext cx="2229479" cy="574625"/>
          </a:xfrm>
          <a:prstGeom prst="roundRect">
            <a:avLst>
              <a:gd name="adj" fmla="val 223"/>
            </a:avLst>
          </a:prstGeom>
          <a:solidFill>
            <a:srgbClr val="0C2F4F"/>
          </a:solidFill>
          <a:ln>
            <a:noFill/>
          </a:ln>
          <a:effectLst>
            <a:outerShdw blurRad="50800" dist="38100" dir="8100000" sx="101000" sy="101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rtl="1"/>
            <a:r>
              <a:rPr lang="ur-PK" sz="3000" dirty="0">
                <a:latin typeface="Jameel Noori Nastaleeq" panose="02000503000000000004" pitchFamily="2" charset="-78"/>
                <a:cs typeface="Jameel Noori Nastaleeq" panose="02000503000000000004" pitchFamily="2" charset="-78"/>
              </a:rPr>
              <a:t>حدیث نمبر </a:t>
            </a:r>
            <a:r>
              <a:rPr lang="en-US" sz="3000" dirty="0" smtClean="0">
                <a:latin typeface="Jameel Noori Nastaleeq" panose="02000503000000000004" pitchFamily="2" charset="-78"/>
                <a:cs typeface="Jameel Noori Nastaleeq" panose="02000503000000000004" pitchFamily="2" charset="-78"/>
              </a:rPr>
              <a:t>22</a:t>
            </a:r>
            <a:endParaRPr lang="en-US" sz="3000" dirty="0"/>
          </a:p>
        </p:txBody>
      </p:sp>
      <p:pic>
        <p:nvPicPr>
          <p:cNvPr id="7" name="Picture 6">
            <a:extLst>
              <a:ext uri="{FF2B5EF4-FFF2-40B4-BE49-F238E27FC236}">
                <a16:creationId xmlns:a16="http://schemas.microsoft.com/office/drawing/2014/main" id="{02C8EA7C-CC1C-4B41-943C-C9D2C3FC19FC}"/>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t="23001" b="39835"/>
          <a:stretch/>
        </p:blipFill>
        <p:spPr>
          <a:xfrm>
            <a:off x="-180870" y="5736005"/>
            <a:ext cx="9324870" cy="1121995"/>
          </a:xfrm>
          <a:prstGeom prst="rect">
            <a:avLst/>
          </a:prstGeom>
        </p:spPr>
      </p:pic>
      <p:sp>
        <p:nvSpPr>
          <p:cNvPr id="15361" name="Rectangle 1"/>
          <p:cNvSpPr>
            <a:spLocks noChangeArrowheads="1"/>
          </p:cNvSpPr>
          <p:nvPr/>
        </p:nvSpPr>
        <p:spPr bwMode="auto">
          <a:xfrm>
            <a:off x="1997613" y="1912158"/>
            <a:ext cx="5317590" cy="150810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1" eaLnBrk="1" fontAlgn="base" latinLnBrk="0" hangingPunct="1">
              <a:lnSpc>
                <a:spcPct val="150000"/>
              </a:lnSpc>
              <a:spcBef>
                <a:spcPct val="0"/>
              </a:spcBef>
              <a:spcAft>
                <a:spcPct val="0"/>
              </a:spcAft>
              <a:buClrTx/>
              <a:buSzTx/>
              <a:buFontTx/>
              <a:buNone/>
              <a:tabLst/>
            </a:pPr>
            <a:r>
              <a:rPr kumimoji="0" lang="ur-PK" sz="3200" b="0" i="0" u="none" strike="noStrike" cap="none" normalizeH="0" baseline="0" dirty="0" smtClean="0">
                <a:ln>
                  <a:noFill/>
                </a:ln>
                <a:solidFill>
                  <a:srgbClr val="0C2F4F"/>
                </a:solidFill>
                <a:effectLst/>
                <a:latin typeface="Al_Mushaf" pitchFamily="2" charset="-78"/>
                <a:ea typeface="Calibri" pitchFamily="34" charset="0"/>
                <a:cs typeface="Al_Mushaf" pitchFamily="2" charset="-78"/>
              </a:rPr>
              <a:t>اَلْبِرُّ حُسْنُ الْخُلُقِ وَالْإِثْمُ مَا حَاكَ فِي ْصَدْرِكَ وَكَرِهْتَ أَنْ يَّطَّلِعَ عَلَيْهِ النَّاسُ</a:t>
            </a:r>
            <a:endParaRPr kumimoji="0" lang="ur-PK" sz="4000" b="0" i="0" u="none" strike="noStrike" cap="none" normalizeH="0" baseline="0" dirty="0" smtClean="0">
              <a:ln>
                <a:noFill/>
              </a:ln>
              <a:solidFill>
                <a:srgbClr val="0C2F4F"/>
              </a:solidFill>
              <a:effectLst/>
              <a:latin typeface="Arial" pitchFamily="34" charset="0"/>
              <a:cs typeface="Arial" pitchFamily="34" charset="0"/>
            </a:endParaRPr>
          </a:p>
        </p:txBody>
      </p:sp>
      <p:sp>
        <p:nvSpPr>
          <p:cNvPr id="15362" name="Rectangle 2"/>
          <p:cNvSpPr>
            <a:spLocks noChangeArrowheads="1"/>
          </p:cNvSpPr>
          <p:nvPr/>
        </p:nvSpPr>
        <p:spPr bwMode="auto">
          <a:xfrm>
            <a:off x="2008532" y="4444733"/>
            <a:ext cx="5306671" cy="95410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ur-PK" sz="2800" b="0" i="0" u="none" strike="noStrike" cap="none" normalizeH="0" baseline="0" dirty="0" smtClean="0">
                <a:ln>
                  <a:noFill/>
                </a:ln>
                <a:solidFill>
                  <a:srgbClr val="0C2F4F"/>
                </a:solidFill>
                <a:effectLst/>
                <a:latin typeface="Jameel Noori Nastaleeq" pitchFamily="2" charset="-78"/>
                <a:ea typeface="Calibri" pitchFamily="34" charset="0"/>
                <a:cs typeface="Jameel Noori Nastaleeq" pitchFamily="2" charset="-78"/>
              </a:rPr>
              <a:t>نیکی حسن اخلاق کا نام ہے ، اور گناہ وہ ہے جو آپ کے دل</a:t>
            </a:r>
          </a:p>
          <a:p>
            <a:pPr marL="0" marR="0" lvl="0" indent="0" algn="ctr" defTabSz="914400" rtl="1" eaLnBrk="1" fontAlgn="base" latinLnBrk="0" hangingPunct="1">
              <a:lnSpc>
                <a:spcPct val="100000"/>
              </a:lnSpc>
              <a:spcBef>
                <a:spcPct val="0"/>
              </a:spcBef>
              <a:spcAft>
                <a:spcPct val="0"/>
              </a:spcAft>
              <a:buClrTx/>
              <a:buSzTx/>
              <a:buFontTx/>
              <a:buNone/>
              <a:tabLst/>
            </a:pPr>
            <a:r>
              <a:rPr kumimoji="0" lang="ur-PK" sz="2800" b="0" i="0" u="none" strike="noStrike" cap="none" normalizeH="0" baseline="0" dirty="0" smtClean="0">
                <a:ln>
                  <a:noFill/>
                </a:ln>
                <a:solidFill>
                  <a:srgbClr val="0C2F4F"/>
                </a:solidFill>
                <a:effectLst/>
                <a:latin typeface="Jameel Noori Nastaleeq" pitchFamily="2" charset="-78"/>
                <a:ea typeface="Calibri" pitchFamily="34" charset="0"/>
                <a:cs typeface="Jameel Noori Nastaleeq" pitchFamily="2" charset="-78"/>
              </a:rPr>
              <a:t> میں کھٹکےاور آپ ناپسند کریں کہ لوگوں کو اس کی خبر ہو۔</a:t>
            </a:r>
            <a:endParaRPr kumimoji="0" lang="ur-PK" sz="3600" b="0" i="0" u="none" strike="noStrike" cap="none" normalizeH="0" baseline="0" dirty="0" smtClean="0">
              <a:ln>
                <a:noFill/>
              </a:ln>
              <a:solidFill>
                <a:srgbClr val="0C2F4F"/>
              </a:solidFill>
              <a:effectLst/>
              <a:latin typeface="Arial" pitchFamily="34" charset="0"/>
              <a:cs typeface="Arial" pitchFamily="34" charset="0"/>
            </a:endParaRPr>
          </a:p>
        </p:txBody>
      </p:sp>
      <p:sp>
        <p:nvSpPr>
          <p:cNvPr id="15363" name="Rectangle 3"/>
          <p:cNvSpPr>
            <a:spLocks noChangeArrowheads="1"/>
          </p:cNvSpPr>
          <p:nvPr/>
        </p:nvSpPr>
        <p:spPr bwMode="auto">
          <a:xfrm>
            <a:off x="2683149" y="5514632"/>
            <a:ext cx="1023581" cy="30777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ur-PK" sz="1400" b="0" i="0" u="none" strike="noStrike" cap="none" normalizeH="0" baseline="0" dirty="0" smtClean="0">
                <a:ln>
                  <a:noFill/>
                </a:ln>
                <a:solidFill>
                  <a:srgbClr val="0C2F4F"/>
                </a:solidFill>
                <a:effectLst/>
                <a:latin typeface="Jameel Noori Nastaleeq" pitchFamily="2" charset="-78"/>
                <a:ea typeface="Calibri" pitchFamily="34" charset="0"/>
                <a:cs typeface="Jameel Noori Nastaleeq" pitchFamily="2" charset="-78"/>
              </a:rPr>
              <a:t>(صحیح مسلم 2553)</a:t>
            </a:r>
            <a:endParaRPr kumimoji="0" lang="ur-PK" sz="1800" b="0" i="0" u="none" strike="noStrike" cap="none" normalizeH="0" baseline="0" dirty="0" smtClean="0">
              <a:ln>
                <a:noFill/>
              </a:ln>
              <a:solidFill>
                <a:srgbClr val="0C2F4F"/>
              </a:solidFill>
              <a:effectLst/>
              <a:latin typeface="Arial" pitchFamily="34" charset="0"/>
              <a:cs typeface="Arial" pitchFamily="34" charset="0"/>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descr="حدیث نمبر 5&#10;">
            <a:extLst>
              <a:ext uri="{FF2B5EF4-FFF2-40B4-BE49-F238E27FC236}">
                <a16:creationId xmlns:a16="http://schemas.microsoft.com/office/drawing/2014/main" id="{547202C7-D19D-4967-863A-A41B34329FB1}"/>
              </a:ext>
            </a:extLst>
          </p:cNvPr>
          <p:cNvSpPr/>
          <p:nvPr/>
        </p:nvSpPr>
        <p:spPr>
          <a:xfrm>
            <a:off x="6914521" y="370670"/>
            <a:ext cx="2229479" cy="574625"/>
          </a:xfrm>
          <a:prstGeom prst="roundRect">
            <a:avLst>
              <a:gd name="adj" fmla="val 223"/>
            </a:avLst>
          </a:prstGeom>
          <a:solidFill>
            <a:srgbClr val="0C2F4F"/>
          </a:solidFill>
          <a:ln>
            <a:noFill/>
          </a:ln>
          <a:effectLst>
            <a:outerShdw blurRad="50800" dist="38100" dir="8100000" sx="101000" sy="101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rtl="1"/>
            <a:r>
              <a:rPr lang="ur-PK" sz="3000" dirty="0">
                <a:latin typeface="Jameel Noori Nastaleeq" panose="02000503000000000004" pitchFamily="2" charset="-78"/>
                <a:cs typeface="Jameel Noori Nastaleeq" panose="02000503000000000004" pitchFamily="2" charset="-78"/>
              </a:rPr>
              <a:t>حدیث نمبر </a:t>
            </a:r>
            <a:r>
              <a:rPr lang="en-US" sz="3000" dirty="0" smtClean="0">
                <a:latin typeface="Jameel Noori Nastaleeq" panose="02000503000000000004" pitchFamily="2" charset="-78"/>
                <a:cs typeface="Jameel Noori Nastaleeq" panose="02000503000000000004" pitchFamily="2" charset="-78"/>
              </a:rPr>
              <a:t>22</a:t>
            </a:r>
            <a:endParaRPr lang="en-US" sz="3000" dirty="0"/>
          </a:p>
        </p:txBody>
      </p:sp>
      <p:pic>
        <p:nvPicPr>
          <p:cNvPr id="5" name="Picture 4">
            <a:extLst>
              <a:ext uri="{FF2B5EF4-FFF2-40B4-BE49-F238E27FC236}">
                <a16:creationId xmlns:a16="http://schemas.microsoft.com/office/drawing/2014/main" id="{02C8EA7C-CC1C-4B41-943C-C9D2C3FC19FC}"/>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t="23001" b="39835"/>
          <a:stretch/>
        </p:blipFill>
        <p:spPr>
          <a:xfrm>
            <a:off x="-180870" y="5736005"/>
            <a:ext cx="9324870" cy="1121995"/>
          </a:xfrm>
          <a:prstGeom prst="rect">
            <a:avLst/>
          </a:prstGeom>
        </p:spPr>
      </p:pic>
      <p:pic>
        <p:nvPicPr>
          <p:cNvPr id="6" name="Picture 5" descr="WhatsApp Image 2021-10-09 at 4.04.04 PM.jpeg"/>
          <p:cNvPicPr>
            <a:picLocks noChangeAspect="1"/>
          </p:cNvPicPr>
          <p:nvPr/>
        </p:nvPicPr>
        <p:blipFill>
          <a:blip r:embed="rId3"/>
          <a:stretch>
            <a:fillRect/>
          </a:stretch>
        </p:blipFill>
        <p:spPr>
          <a:xfrm>
            <a:off x="1429603" y="1613279"/>
            <a:ext cx="6858000" cy="3276600"/>
          </a:xfrm>
          <a:prstGeom prst="rect">
            <a:avLst/>
          </a:prstGeom>
          <a:ln>
            <a:noFill/>
          </a:ln>
          <a:effectLst>
            <a:softEdge rad="112500"/>
          </a:effectLst>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descr="حدیث نمبر 5&#10;">
            <a:extLst>
              <a:ext uri="{FF2B5EF4-FFF2-40B4-BE49-F238E27FC236}">
                <a16:creationId xmlns:a16="http://schemas.microsoft.com/office/drawing/2014/main" id="{547202C7-D19D-4967-863A-A41B34329FB1}"/>
              </a:ext>
            </a:extLst>
          </p:cNvPr>
          <p:cNvSpPr/>
          <p:nvPr/>
        </p:nvSpPr>
        <p:spPr>
          <a:xfrm>
            <a:off x="6914521" y="370670"/>
            <a:ext cx="2229479" cy="574625"/>
          </a:xfrm>
          <a:prstGeom prst="roundRect">
            <a:avLst>
              <a:gd name="adj" fmla="val 223"/>
            </a:avLst>
          </a:prstGeom>
          <a:solidFill>
            <a:srgbClr val="0C2F4F"/>
          </a:solidFill>
          <a:ln>
            <a:noFill/>
          </a:ln>
          <a:effectLst>
            <a:outerShdw blurRad="50800" dist="38100" dir="8100000" sx="101000" sy="101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rtl="1"/>
            <a:r>
              <a:rPr lang="ur-PK" sz="3000" dirty="0">
                <a:latin typeface="Jameel Noori Nastaleeq" panose="02000503000000000004" pitchFamily="2" charset="-78"/>
                <a:cs typeface="Jameel Noori Nastaleeq" panose="02000503000000000004" pitchFamily="2" charset="-78"/>
              </a:rPr>
              <a:t>حدیث نمبر </a:t>
            </a:r>
            <a:r>
              <a:rPr lang="en-US" sz="3000" dirty="0" smtClean="0">
                <a:latin typeface="Jameel Noori Nastaleeq" panose="02000503000000000004" pitchFamily="2" charset="-78"/>
                <a:cs typeface="Jameel Noori Nastaleeq" panose="02000503000000000004" pitchFamily="2" charset="-78"/>
              </a:rPr>
              <a:t>22</a:t>
            </a:r>
            <a:endParaRPr lang="en-US" sz="3000" dirty="0"/>
          </a:p>
        </p:txBody>
      </p:sp>
      <p:pic>
        <p:nvPicPr>
          <p:cNvPr id="5" name="Picture 4">
            <a:extLst>
              <a:ext uri="{FF2B5EF4-FFF2-40B4-BE49-F238E27FC236}">
                <a16:creationId xmlns:a16="http://schemas.microsoft.com/office/drawing/2014/main" id="{02C8EA7C-CC1C-4B41-943C-C9D2C3FC19FC}"/>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t="23001" b="39835"/>
          <a:stretch/>
        </p:blipFill>
        <p:spPr>
          <a:xfrm>
            <a:off x="-180870" y="5736005"/>
            <a:ext cx="9324870" cy="1121995"/>
          </a:xfrm>
          <a:prstGeom prst="rect">
            <a:avLst/>
          </a:prstGeom>
        </p:spPr>
      </p:pic>
      <p:sp>
        <p:nvSpPr>
          <p:cNvPr id="6" name="Rectangle 5"/>
          <p:cNvSpPr/>
          <p:nvPr/>
        </p:nvSpPr>
        <p:spPr>
          <a:xfrm>
            <a:off x="5086136" y="1318859"/>
            <a:ext cx="3656770" cy="646331"/>
          </a:xfrm>
          <a:prstGeom prst="rect">
            <a:avLst/>
          </a:prstGeom>
        </p:spPr>
        <p:txBody>
          <a:bodyPr wrap="none">
            <a:spAutoFit/>
          </a:bodyPr>
          <a:lstStyle/>
          <a:p>
            <a:r>
              <a:rPr lang="ur-PK" sz="3600" b="1" u="sng" dirty="0" smtClean="0">
                <a:solidFill>
                  <a:srgbClr val="C00000"/>
                </a:solidFill>
                <a:latin typeface="Jameel Noori Nastaleeq" pitchFamily="2" charset="-78"/>
                <a:cs typeface="Jameel Noori Nastaleeq" pitchFamily="2" charset="-78"/>
              </a:rPr>
              <a:t>نیکی قرآن کی آیات کی روشنی میں</a:t>
            </a:r>
            <a:endParaRPr lang="en-US" sz="3600" b="1" u="sng" dirty="0">
              <a:solidFill>
                <a:srgbClr val="C00000"/>
              </a:solidFill>
              <a:latin typeface="Jameel Noori Nastaleeq" pitchFamily="2" charset="-78"/>
              <a:cs typeface="Jameel Noori Nastaleeq" pitchFamily="2" charset="-78"/>
            </a:endParaRPr>
          </a:p>
        </p:txBody>
      </p:sp>
      <p:sp>
        <p:nvSpPr>
          <p:cNvPr id="7" name="Rectangle 6"/>
          <p:cNvSpPr/>
          <p:nvPr/>
        </p:nvSpPr>
        <p:spPr>
          <a:xfrm>
            <a:off x="1174599" y="2266860"/>
            <a:ext cx="7014949" cy="1569660"/>
          </a:xfrm>
          <a:prstGeom prst="rect">
            <a:avLst/>
          </a:prstGeom>
        </p:spPr>
        <p:txBody>
          <a:bodyPr wrap="square">
            <a:spAutoFit/>
          </a:bodyPr>
          <a:lstStyle/>
          <a:p>
            <a:pPr algn="ctr" rtl="1"/>
            <a:r>
              <a:rPr lang="ur-PK" sz="2400" dirty="0" smtClean="0">
                <a:solidFill>
                  <a:srgbClr val="0C2F4F"/>
                </a:solidFill>
                <a:latin typeface="Al_Mushaf" pitchFamily="2" charset="-78"/>
                <a:cs typeface="Al_Mushaf" pitchFamily="2" charset="-78"/>
              </a:rPr>
              <a:t>لَیۡسَ الۡبِرَّ اَنۡ تُوَلُّوۡا وُجُوۡہَکُمۡ قِبَلَ الۡمَشۡرِقِ وَ الۡمَغۡرِبِ وَ لٰکِنَّ الۡبِرَّ مَنۡ اٰمَنَ بِاللّٰہِ وَ الۡیَوۡمِ الۡاٰخِرِ وَ الۡمَلٰٓئِکَۃِ وَ الۡکِتٰبِ وَ النَّبِیّٖنَ ۚ وَ اٰتَی الۡمَالَ عَلٰی حُبِّہٖ ذَوِی الۡقُرۡبٰی وَ الۡیَتٰمٰی وَ الۡمَسٰکِیۡنَ وَ ابۡنَ السَّبِیۡلِ ۙ وَ السَّآئِلِیۡنَ وَ فِی الرِّقَابِ ۚ وَ اَقَامَ الصَّلٰوۃَ وَ اٰتَی الزَّکٰوۃَ ۚ وَ الۡمُوۡفُوۡنَ بِعَہۡدِہِمۡ اِذَا عٰہَدُوۡا ۚ وَ الصّٰبِرِیۡنَ فِی الۡبَاۡسَآءِ وَ الضَّرَّآءِ وَ حِیۡنَ الۡبَاۡسِ ؕ اُولٰٓئِکَ الَّذِیۡنَ صَدَقُوۡا ؕ وَ اُولٰٓئِکَ ہُمُ الۡمُتَّقُوۡنَ </a:t>
            </a:r>
            <a:endParaRPr lang="en-US" sz="2400" dirty="0">
              <a:solidFill>
                <a:srgbClr val="0C2F4F"/>
              </a:solidFill>
              <a:latin typeface="Al_Mushaf" pitchFamily="2" charset="-78"/>
              <a:cs typeface="Al_Mushaf" pitchFamily="2" charset="-78"/>
            </a:endParaRPr>
          </a:p>
        </p:txBody>
      </p:sp>
      <p:sp>
        <p:nvSpPr>
          <p:cNvPr id="8" name="Rectangle 7"/>
          <p:cNvSpPr/>
          <p:nvPr/>
        </p:nvSpPr>
        <p:spPr>
          <a:xfrm>
            <a:off x="1007940" y="4306958"/>
            <a:ext cx="7348269" cy="1631216"/>
          </a:xfrm>
          <a:prstGeom prst="rect">
            <a:avLst/>
          </a:prstGeom>
        </p:spPr>
        <p:txBody>
          <a:bodyPr wrap="square">
            <a:spAutoFit/>
          </a:bodyPr>
          <a:lstStyle/>
          <a:p>
            <a:pPr algn="ctr" rtl="1"/>
            <a:r>
              <a:rPr lang="ur-PK" sz="2000" dirty="0" smtClean="0">
                <a:solidFill>
                  <a:srgbClr val="0C2F4F"/>
                </a:solidFill>
                <a:latin typeface="Jameel Noori Nastaleeq" pitchFamily="2" charset="-78"/>
                <a:cs typeface="Jameel Noori Nastaleeq" pitchFamily="2" charset="-78"/>
              </a:rPr>
              <a:t>نیکی یہ نہیں ہے کہ تم نے اپنے چہرے مشرق کی طرف کر لیے یا مغرب کی طرف ،</a:t>
            </a:r>
            <a:r>
              <a:rPr lang="ur-PK" sz="2000" b="1" baseline="30000" dirty="0" smtClean="0">
                <a:solidFill>
                  <a:srgbClr val="0C2F4F"/>
                </a:solidFill>
                <a:latin typeface="Jameel Noori Nastaleeq" pitchFamily="2" charset="-78"/>
                <a:cs typeface="Jameel Noori Nastaleeq" pitchFamily="2" charset="-78"/>
              </a:rPr>
              <a:t> </a:t>
            </a:r>
            <a:r>
              <a:rPr lang="ur-PK" sz="2000" dirty="0" smtClean="0">
                <a:solidFill>
                  <a:srgbClr val="0C2F4F"/>
                </a:solidFill>
                <a:latin typeface="Jameel Noori Nastaleeq" pitchFamily="2" charset="-78"/>
                <a:cs typeface="Jameel Noori Nastaleeq" pitchFamily="2" charset="-78"/>
              </a:rPr>
              <a:t> بلکہ نیکی یہ ہے کہ آدمی اللہ کو اور یومِ آخر اور ملائکہ کو اور اللہ کی نازل کی ہوئی کتاب اور اس کے پیغمبروں کو دل سے مانے اور اللہ کی محبت میں اپنا دل پسند مال رشتے داروں اور یتیموں پر ، مسکینوں اور مسا فروں پر، مدد کے لیے ہاتھ پھیلانے والوں پر اور غلاموں کی رہائی پر خرچ کرے، نماز قائم کرے اور زکوٰة دے۔ اور نیک وہ لوگ ہیں کہ جب عہد کریں تو اسے وفا کریں، اور تنگدستی و مصیبت کے وقت میں اور حق و باطل کی جنگ میں صبر کریں۔ یہ ہیں راستباز لوگ اور یہی لوگ متقی ہیں۔(البقرہ 177)</a:t>
            </a:r>
            <a:endParaRPr lang="en-US" sz="2000" dirty="0">
              <a:solidFill>
                <a:srgbClr val="0C2F4F"/>
              </a:solidFill>
              <a:latin typeface="Jameel Noori Nastaleeq" pitchFamily="2" charset="-78"/>
              <a:cs typeface="Jameel Noori Nastaleeq" pitchFamily="2" charset="-78"/>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descr="حدیث نمبر 5&#10;">
            <a:extLst>
              <a:ext uri="{FF2B5EF4-FFF2-40B4-BE49-F238E27FC236}">
                <a16:creationId xmlns:a16="http://schemas.microsoft.com/office/drawing/2014/main" id="{547202C7-D19D-4967-863A-A41B34329FB1}"/>
              </a:ext>
            </a:extLst>
          </p:cNvPr>
          <p:cNvSpPr/>
          <p:nvPr/>
        </p:nvSpPr>
        <p:spPr>
          <a:xfrm>
            <a:off x="6914521" y="370670"/>
            <a:ext cx="2229479" cy="574625"/>
          </a:xfrm>
          <a:prstGeom prst="roundRect">
            <a:avLst>
              <a:gd name="adj" fmla="val 223"/>
            </a:avLst>
          </a:prstGeom>
          <a:solidFill>
            <a:srgbClr val="0C2F4F"/>
          </a:solidFill>
          <a:ln>
            <a:noFill/>
          </a:ln>
          <a:effectLst>
            <a:outerShdw blurRad="50800" dist="38100" dir="8100000" sx="101000" sy="101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rtl="1"/>
            <a:r>
              <a:rPr lang="ur-PK" sz="3000" dirty="0">
                <a:latin typeface="Jameel Noori Nastaleeq" panose="02000503000000000004" pitchFamily="2" charset="-78"/>
                <a:cs typeface="Jameel Noori Nastaleeq" panose="02000503000000000004" pitchFamily="2" charset="-78"/>
              </a:rPr>
              <a:t>حدیث نمبر </a:t>
            </a:r>
            <a:r>
              <a:rPr lang="en-US" sz="3000" dirty="0" smtClean="0">
                <a:latin typeface="Jameel Noori Nastaleeq" panose="02000503000000000004" pitchFamily="2" charset="-78"/>
                <a:cs typeface="Jameel Noori Nastaleeq" panose="02000503000000000004" pitchFamily="2" charset="-78"/>
              </a:rPr>
              <a:t>22</a:t>
            </a:r>
            <a:endParaRPr lang="en-US" sz="3000" dirty="0"/>
          </a:p>
        </p:txBody>
      </p:sp>
      <p:pic>
        <p:nvPicPr>
          <p:cNvPr id="5" name="Picture 4">
            <a:extLst>
              <a:ext uri="{FF2B5EF4-FFF2-40B4-BE49-F238E27FC236}">
                <a16:creationId xmlns:a16="http://schemas.microsoft.com/office/drawing/2014/main" id="{02C8EA7C-CC1C-4B41-943C-C9D2C3FC19FC}"/>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t="23001" b="39835"/>
          <a:stretch/>
        </p:blipFill>
        <p:spPr>
          <a:xfrm>
            <a:off x="-180870" y="5736005"/>
            <a:ext cx="9324870" cy="1121995"/>
          </a:xfrm>
          <a:prstGeom prst="rect">
            <a:avLst/>
          </a:prstGeom>
        </p:spPr>
      </p:pic>
      <p:sp>
        <p:nvSpPr>
          <p:cNvPr id="7" name="Rectangle 6"/>
          <p:cNvSpPr/>
          <p:nvPr/>
        </p:nvSpPr>
        <p:spPr>
          <a:xfrm>
            <a:off x="5116552" y="1207174"/>
            <a:ext cx="3315331" cy="769441"/>
          </a:xfrm>
          <a:prstGeom prst="rect">
            <a:avLst/>
          </a:prstGeom>
        </p:spPr>
        <p:txBody>
          <a:bodyPr wrap="none">
            <a:spAutoFit/>
          </a:bodyPr>
          <a:lstStyle/>
          <a:p>
            <a:r>
              <a:rPr lang="ur-PK" sz="4400" b="1" u="sng" dirty="0" smtClean="0">
                <a:solidFill>
                  <a:srgbClr val="C00000"/>
                </a:solidFill>
                <a:latin typeface="Jameel Noori Nastaleeq" pitchFamily="2" charset="-78"/>
                <a:cs typeface="Jameel Noori Nastaleeq" pitchFamily="2" charset="-78"/>
              </a:rPr>
              <a:t> نیکی حدیث کی روشنی میں</a:t>
            </a:r>
            <a:endParaRPr lang="en-US" sz="4400" b="1" u="sng" dirty="0">
              <a:solidFill>
                <a:srgbClr val="C00000"/>
              </a:solidFill>
              <a:latin typeface="Jameel Noori Nastaleeq" pitchFamily="2" charset="-78"/>
              <a:cs typeface="Jameel Noori Nastaleeq" pitchFamily="2" charset="-78"/>
            </a:endParaRPr>
          </a:p>
        </p:txBody>
      </p:sp>
      <p:sp>
        <p:nvSpPr>
          <p:cNvPr id="8" name="Rectangle 7"/>
          <p:cNvSpPr/>
          <p:nvPr/>
        </p:nvSpPr>
        <p:spPr>
          <a:xfrm>
            <a:off x="1915609" y="2249358"/>
            <a:ext cx="5774338" cy="923330"/>
          </a:xfrm>
          <a:prstGeom prst="rect">
            <a:avLst/>
          </a:prstGeom>
        </p:spPr>
        <p:txBody>
          <a:bodyPr wrap="none">
            <a:spAutoFit/>
          </a:bodyPr>
          <a:lstStyle/>
          <a:p>
            <a:pPr algn="ctr" rtl="1"/>
            <a:r>
              <a:rPr lang="ur-PK" sz="5400" dirty="0" smtClean="0">
                <a:solidFill>
                  <a:srgbClr val="0C2F4F"/>
                </a:solidFill>
                <a:latin typeface="Jameel Noori Nastaleeq" pitchFamily="2" charset="-78"/>
                <a:cs typeface="Jameel Noori Nastaleeq" pitchFamily="2" charset="-78"/>
              </a:rPr>
              <a:t>نیکی وہ ہے جس پر دل مطمئن ہو </a:t>
            </a:r>
            <a:r>
              <a:rPr lang="ur-PK" sz="3200" dirty="0" smtClean="0">
                <a:solidFill>
                  <a:srgbClr val="0C2F4F"/>
                </a:solidFill>
                <a:latin typeface="Jameel Noori Nastaleeq" pitchFamily="2" charset="-78"/>
                <a:cs typeface="Jameel Noori Nastaleeq" pitchFamily="2" charset="-78"/>
              </a:rPr>
              <a:t>(مسلم)</a:t>
            </a:r>
            <a:endParaRPr lang="en-US" sz="5400" dirty="0">
              <a:solidFill>
                <a:srgbClr val="0C2F4F"/>
              </a:solidFill>
              <a:latin typeface="Jameel Noori Nastaleeq" pitchFamily="2" charset="-78"/>
              <a:cs typeface="Jameel Noori Nastaleeq" pitchFamily="2" charset="-78"/>
            </a:endParaRPr>
          </a:p>
        </p:txBody>
      </p:sp>
      <p:sp>
        <p:nvSpPr>
          <p:cNvPr id="6" name="Rectangle 5"/>
          <p:cNvSpPr/>
          <p:nvPr/>
        </p:nvSpPr>
        <p:spPr>
          <a:xfrm>
            <a:off x="3306759" y="4077434"/>
            <a:ext cx="2653291" cy="830997"/>
          </a:xfrm>
          <a:prstGeom prst="rect">
            <a:avLst/>
          </a:prstGeom>
        </p:spPr>
        <p:txBody>
          <a:bodyPr wrap="none">
            <a:spAutoFit/>
          </a:bodyPr>
          <a:lstStyle/>
          <a:p>
            <a:pPr algn="ctr" rtl="1"/>
            <a:r>
              <a:rPr lang="ur-PK" sz="4800" dirty="0" smtClean="0">
                <a:solidFill>
                  <a:srgbClr val="0C2F4F"/>
                </a:solidFill>
                <a:latin typeface="Al_Mushaf" panose="02000000000000000000" pitchFamily="2" charset="-78"/>
                <a:cs typeface="Al_Mushaf" panose="02000000000000000000" pitchFamily="2" charset="-78"/>
              </a:rPr>
              <a:t>اَلْبِرُّ حُسْنُ الْخُلُقِ</a:t>
            </a:r>
            <a:endParaRPr lang="en-US" sz="4800" dirty="0">
              <a:solidFill>
                <a:srgbClr val="0C2F4F"/>
              </a:solidFill>
              <a:latin typeface="Al_Mushaf" panose="02000000000000000000" pitchFamily="2" charset="-78"/>
              <a:cs typeface="Al_Mushaf" panose="02000000000000000000" pitchFamily="2" charset="-78"/>
            </a:endParaRPr>
          </a:p>
        </p:txBody>
      </p:sp>
      <p:sp>
        <p:nvSpPr>
          <p:cNvPr id="9" name="Rectangle 8"/>
          <p:cNvSpPr/>
          <p:nvPr/>
        </p:nvSpPr>
        <p:spPr>
          <a:xfrm>
            <a:off x="2972532" y="5043736"/>
            <a:ext cx="3321743" cy="769441"/>
          </a:xfrm>
          <a:prstGeom prst="rect">
            <a:avLst/>
          </a:prstGeom>
        </p:spPr>
        <p:txBody>
          <a:bodyPr wrap="none">
            <a:spAutoFit/>
          </a:bodyPr>
          <a:lstStyle/>
          <a:p>
            <a:pPr algn="ctr" rtl="1"/>
            <a:r>
              <a:rPr lang="ur-PK" sz="4400" dirty="0" smtClean="0">
                <a:solidFill>
                  <a:srgbClr val="0C2F4F"/>
                </a:solidFill>
                <a:latin typeface="Jameel Noori Nastaleeq" pitchFamily="2" charset="-78"/>
                <a:cs typeface="Jameel Noori Nastaleeq" pitchFamily="2" charset="-78"/>
              </a:rPr>
              <a:t>نیکی اچھے اخلاق کا نام ہے</a:t>
            </a:r>
            <a:endParaRPr lang="en-US" sz="4400" dirty="0">
              <a:solidFill>
                <a:srgbClr val="0C2F4F"/>
              </a:solidFill>
              <a:latin typeface="Jameel Noori Nastaleeq" pitchFamily="2" charset="-78"/>
              <a:cs typeface="Jameel Noori Nastaleeq" pitchFamily="2" charset="-78"/>
            </a:endParaRPr>
          </a:p>
        </p:txBody>
      </p:sp>
      <p:sp>
        <p:nvSpPr>
          <p:cNvPr id="10" name="Rectangle 3"/>
          <p:cNvSpPr>
            <a:spLocks noChangeArrowheads="1"/>
          </p:cNvSpPr>
          <p:nvPr/>
        </p:nvSpPr>
        <p:spPr bwMode="auto">
          <a:xfrm>
            <a:off x="4121612" y="5813177"/>
            <a:ext cx="1023581" cy="30777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ur-PK" sz="1400" b="0" i="0" u="none" strike="noStrike" cap="none" normalizeH="0" baseline="0" dirty="0" smtClean="0">
                <a:ln>
                  <a:noFill/>
                </a:ln>
                <a:solidFill>
                  <a:srgbClr val="0C2F4F"/>
                </a:solidFill>
                <a:effectLst/>
                <a:latin typeface="Jameel Noori Nastaleeq" pitchFamily="2" charset="-78"/>
                <a:ea typeface="Calibri" pitchFamily="34" charset="0"/>
                <a:cs typeface="Jameel Noori Nastaleeq" pitchFamily="2" charset="-78"/>
              </a:rPr>
              <a:t>(صحیح مسلم 2553)</a:t>
            </a:r>
            <a:endParaRPr kumimoji="0" lang="ur-PK" sz="1800" b="0" i="0" u="none" strike="noStrike" cap="none" normalizeH="0" baseline="0" dirty="0" smtClean="0">
              <a:ln>
                <a:noFill/>
              </a:ln>
              <a:solidFill>
                <a:srgbClr val="0C2F4F"/>
              </a:solidFill>
              <a:effectLst/>
              <a:latin typeface="Arial" pitchFamily="34" charset="0"/>
              <a:cs typeface="Arial" pitchFamily="34" charset="0"/>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descr="حدیث نمبر 5&#10;">
            <a:extLst>
              <a:ext uri="{FF2B5EF4-FFF2-40B4-BE49-F238E27FC236}">
                <a16:creationId xmlns:a16="http://schemas.microsoft.com/office/drawing/2014/main" id="{547202C7-D19D-4967-863A-A41B34329FB1}"/>
              </a:ext>
            </a:extLst>
          </p:cNvPr>
          <p:cNvSpPr/>
          <p:nvPr/>
        </p:nvSpPr>
        <p:spPr>
          <a:xfrm>
            <a:off x="6914521" y="370670"/>
            <a:ext cx="2229479" cy="574625"/>
          </a:xfrm>
          <a:prstGeom prst="roundRect">
            <a:avLst>
              <a:gd name="adj" fmla="val 223"/>
            </a:avLst>
          </a:prstGeom>
          <a:solidFill>
            <a:srgbClr val="0C2F4F"/>
          </a:solidFill>
          <a:ln>
            <a:noFill/>
          </a:ln>
          <a:effectLst>
            <a:outerShdw blurRad="50800" dist="38100" dir="8100000" sx="101000" sy="101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rtl="1"/>
            <a:r>
              <a:rPr lang="ur-PK" sz="3000" dirty="0">
                <a:latin typeface="Jameel Noori Nastaleeq" panose="02000503000000000004" pitchFamily="2" charset="-78"/>
                <a:cs typeface="Jameel Noori Nastaleeq" panose="02000503000000000004" pitchFamily="2" charset="-78"/>
              </a:rPr>
              <a:t>حدیث نمبر </a:t>
            </a:r>
            <a:r>
              <a:rPr lang="en-US" sz="3000" dirty="0" smtClean="0">
                <a:latin typeface="Jameel Noori Nastaleeq" panose="02000503000000000004" pitchFamily="2" charset="-78"/>
                <a:cs typeface="Jameel Noori Nastaleeq" panose="02000503000000000004" pitchFamily="2" charset="-78"/>
              </a:rPr>
              <a:t>22</a:t>
            </a:r>
            <a:endParaRPr lang="en-US" sz="3000" dirty="0"/>
          </a:p>
        </p:txBody>
      </p:sp>
      <p:pic>
        <p:nvPicPr>
          <p:cNvPr id="5" name="Picture 4">
            <a:extLst>
              <a:ext uri="{FF2B5EF4-FFF2-40B4-BE49-F238E27FC236}">
                <a16:creationId xmlns:a16="http://schemas.microsoft.com/office/drawing/2014/main" id="{02C8EA7C-CC1C-4B41-943C-C9D2C3FC19FC}"/>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t="23001" b="39835"/>
          <a:stretch/>
        </p:blipFill>
        <p:spPr>
          <a:xfrm>
            <a:off x="-180870" y="5736005"/>
            <a:ext cx="9324870" cy="1121995"/>
          </a:xfrm>
          <a:prstGeom prst="rect">
            <a:avLst/>
          </a:prstGeom>
        </p:spPr>
      </p:pic>
      <p:sp>
        <p:nvSpPr>
          <p:cNvPr id="7" name="Rectangle 6"/>
          <p:cNvSpPr/>
          <p:nvPr/>
        </p:nvSpPr>
        <p:spPr>
          <a:xfrm>
            <a:off x="2552235" y="1177237"/>
            <a:ext cx="6448567" cy="707886"/>
          </a:xfrm>
          <a:prstGeom prst="rect">
            <a:avLst/>
          </a:prstGeom>
        </p:spPr>
        <p:txBody>
          <a:bodyPr wrap="square">
            <a:spAutoFit/>
          </a:bodyPr>
          <a:lstStyle/>
          <a:p>
            <a:r>
              <a:rPr lang="ur-PK" sz="4000" b="1" u="sng" dirty="0" smtClean="0">
                <a:solidFill>
                  <a:srgbClr val="C00000"/>
                </a:solidFill>
                <a:latin typeface="Jameel Noori Nastaleeq" pitchFamily="2" charset="-78"/>
                <a:cs typeface="Jameel Noori Nastaleeq" pitchFamily="2" charset="-78"/>
              </a:rPr>
              <a:t>عبد اللہ بن مبارکؒ کا قول حسن اخلاق کے بارے میں </a:t>
            </a:r>
            <a:endParaRPr lang="en-US" sz="4000" b="1" u="sng" dirty="0">
              <a:solidFill>
                <a:srgbClr val="C00000"/>
              </a:solidFill>
              <a:latin typeface="Jameel Noori Nastaleeq" pitchFamily="2" charset="-78"/>
              <a:cs typeface="Jameel Noori Nastaleeq" pitchFamily="2" charset="-78"/>
            </a:endParaRPr>
          </a:p>
        </p:txBody>
      </p:sp>
      <p:sp>
        <p:nvSpPr>
          <p:cNvPr id="8" name="Rectangle 7"/>
          <p:cNvSpPr/>
          <p:nvPr/>
        </p:nvSpPr>
        <p:spPr>
          <a:xfrm>
            <a:off x="2057558" y="2589240"/>
            <a:ext cx="5465928" cy="2039020"/>
          </a:xfrm>
          <a:prstGeom prst="rect">
            <a:avLst/>
          </a:prstGeom>
        </p:spPr>
        <p:txBody>
          <a:bodyPr wrap="square">
            <a:spAutoFit/>
          </a:bodyPr>
          <a:lstStyle/>
          <a:p>
            <a:pPr algn="ctr" rtl="1">
              <a:lnSpc>
                <a:spcPct val="150000"/>
              </a:lnSpc>
            </a:pPr>
            <a:r>
              <a:rPr lang="ur-PK" sz="4400" dirty="0" smtClean="0">
                <a:solidFill>
                  <a:srgbClr val="0C2F4F"/>
                </a:solidFill>
                <a:latin typeface="Jameel Noori Nastaleeq" pitchFamily="2" charset="-78"/>
                <a:cs typeface="Jameel Noori Nastaleeq" pitchFamily="2" charset="-78"/>
              </a:rPr>
              <a:t>انسان دوسروں سے خوش اخلاقی سے پیش آئے اور دوسروں سے خوب بھلائی کرے</a:t>
            </a:r>
            <a:endParaRPr lang="en-US" sz="4400" dirty="0">
              <a:solidFill>
                <a:srgbClr val="0C2F4F"/>
              </a:solidFill>
              <a:latin typeface="Jameel Noori Nastaleeq" pitchFamily="2" charset="-78"/>
              <a:cs typeface="Jameel Noori Nastaleeq" pitchFamily="2" charset="-78"/>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descr="حدیث نمبر 5&#10;">
            <a:extLst>
              <a:ext uri="{FF2B5EF4-FFF2-40B4-BE49-F238E27FC236}">
                <a16:creationId xmlns:a16="http://schemas.microsoft.com/office/drawing/2014/main" id="{547202C7-D19D-4967-863A-A41B34329FB1}"/>
              </a:ext>
            </a:extLst>
          </p:cNvPr>
          <p:cNvSpPr/>
          <p:nvPr/>
        </p:nvSpPr>
        <p:spPr>
          <a:xfrm>
            <a:off x="6914521" y="370670"/>
            <a:ext cx="2229479" cy="574625"/>
          </a:xfrm>
          <a:prstGeom prst="roundRect">
            <a:avLst>
              <a:gd name="adj" fmla="val 223"/>
            </a:avLst>
          </a:prstGeom>
          <a:solidFill>
            <a:srgbClr val="0C2F4F"/>
          </a:solidFill>
          <a:ln>
            <a:noFill/>
          </a:ln>
          <a:effectLst>
            <a:outerShdw blurRad="50800" dist="38100" dir="8100000" sx="101000" sy="101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rtl="1"/>
            <a:r>
              <a:rPr lang="ur-PK" sz="3000" dirty="0">
                <a:latin typeface="Jameel Noori Nastaleeq" panose="02000503000000000004" pitchFamily="2" charset="-78"/>
                <a:cs typeface="Jameel Noori Nastaleeq" panose="02000503000000000004" pitchFamily="2" charset="-78"/>
              </a:rPr>
              <a:t>حدیث نمبر </a:t>
            </a:r>
            <a:r>
              <a:rPr lang="en-US" sz="3000" dirty="0" smtClean="0">
                <a:latin typeface="Jameel Noori Nastaleeq" panose="02000503000000000004" pitchFamily="2" charset="-78"/>
                <a:cs typeface="Jameel Noori Nastaleeq" panose="02000503000000000004" pitchFamily="2" charset="-78"/>
              </a:rPr>
              <a:t>22</a:t>
            </a:r>
            <a:endParaRPr lang="en-US" sz="3000" dirty="0"/>
          </a:p>
        </p:txBody>
      </p:sp>
      <p:pic>
        <p:nvPicPr>
          <p:cNvPr id="5" name="Picture 4">
            <a:extLst>
              <a:ext uri="{FF2B5EF4-FFF2-40B4-BE49-F238E27FC236}">
                <a16:creationId xmlns:a16="http://schemas.microsoft.com/office/drawing/2014/main" id="{02C8EA7C-CC1C-4B41-943C-C9D2C3FC19FC}"/>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t="23001" b="39835"/>
          <a:stretch/>
        </p:blipFill>
        <p:spPr>
          <a:xfrm>
            <a:off x="-180870" y="5736005"/>
            <a:ext cx="9324870" cy="1121995"/>
          </a:xfrm>
          <a:prstGeom prst="rect">
            <a:avLst/>
          </a:prstGeom>
        </p:spPr>
      </p:pic>
      <p:sp>
        <p:nvSpPr>
          <p:cNvPr id="6" name="Rectangle 5"/>
          <p:cNvSpPr/>
          <p:nvPr/>
        </p:nvSpPr>
        <p:spPr>
          <a:xfrm>
            <a:off x="5297575" y="1355155"/>
            <a:ext cx="3031599" cy="707886"/>
          </a:xfrm>
          <a:prstGeom prst="rect">
            <a:avLst/>
          </a:prstGeom>
        </p:spPr>
        <p:txBody>
          <a:bodyPr wrap="none">
            <a:spAutoFit/>
          </a:bodyPr>
          <a:lstStyle/>
          <a:p>
            <a:r>
              <a:rPr lang="ur-PK" sz="4000" b="1" u="sng" dirty="0" smtClean="0">
                <a:solidFill>
                  <a:srgbClr val="C00000"/>
                </a:solidFill>
                <a:latin typeface="Jameel Noori Nastaleeq" pitchFamily="2" charset="-78"/>
                <a:cs typeface="Jameel Noori Nastaleeq" pitchFamily="2" charset="-78"/>
              </a:rPr>
              <a:t>گناہ  حدیث کی روشنی میں </a:t>
            </a:r>
            <a:endParaRPr lang="en-US" sz="4000" b="1" u="sng" dirty="0">
              <a:solidFill>
                <a:srgbClr val="C00000"/>
              </a:solidFill>
              <a:latin typeface="Jameel Noori Nastaleeq" pitchFamily="2" charset="-78"/>
              <a:cs typeface="Jameel Noori Nastaleeq" pitchFamily="2" charset="-78"/>
            </a:endParaRPr>
          </a:p>
        </p:txBody>
      </p:sp>
      <p:sp>
        <p:nvSpPr>
          <p:cNvPr id="7" name="Rectangle 6"/>
          <p:cNvSpPr/>
          <p:nvPr/>
        </p:nvSpPr>
        <p:spPr>
          <a:xfrm>
            <a:off x="1529020" y="2472901"/>
            <a:ext cx="6800154" cy="707886"/>
          </a:xfrm>
          <a:prstGeom prst="rect">
            <a:avLst/>
          </a:prstGeom>
        </p:spPr>
        <p:txBody>
          <a:bodyPr wrap="square">
            <a:spAutoFit/>
          </a:bodyPr>
          <a:lstStyle/>
          <a:p>
            <a:pPr algn="ctr" rtl="1"/>
            <a:r>
              <a:rPr lang="ur-PK" sz="4000" dirty="0">
                <a:solidFill>
                  <a:srgbClr val="0C2F4F"/>
                </a:solidFill>
                <a:latin typeface="Al_Mushaf" pitchFamily="2" charset="-78"/>
                <a:ea typeface="Calibri" pitchFamily="34" charset="0"/>
                <a:cs typeface="Al_Mushaf" pitchFamily="2" charset="-78"/>
              </a:rPr>
              <a:t>وَالْإِثْمُ مَا حَاكَ فِي ْصَدْرِكَ وَكَرِهْتَ أَنْ يَّطَّلِعَ عَلَيْهِ النَّاسُ</a:t>
            </a:r>
            <a:endParaRPr lang="en-US" sz="4000" dirty="0">
              <a:latin typeface="Al_Mushaf" pitchFamily="2" charset="-78"/>
              <a:cs typeface="Al_Mushaf" pitchFamily="2" charset="-78"/>
            </a:endParaRPr>
          </a:p>
        </p:txBody>
      </p:sp>
      <p:sp>
        <p:nvSpPr>
          <p:cNvPr id="9" name="TextBox 8"/>
          <p:cNvSpPr txBox="1"/>
          <p:nvPr/>
        </p:nvSpPr>
        <p:spPr>
          <a:xfrm>
            <a:off x="1982856" y="3590647"/>
            <a:ext cx="5892482" cy="1200329"/>
          </a:xfrm>
          <a:prstGeom prst="rect">
            <a:avLst/>
          </a:prstGeom>
          <a:noFill/>
        </p:spPr>
        <p:txBody>
          <a:bodyPr wrap="square" rtlCol="0">
            <a:spAutoFit/>
          </a:bodyPr>
          <a:lstStyle/>
          <a:p>
            <a:pPr algn="ctr" rtl="1"/>
            <a:r>
              <a:rPr lang="ur-PK" sz="3600" dirty="0" smtClean="0">
                <a:solidFill>
                  <a:srgbClr val="0C2F4F"/>
                </a:solidFill>
                <a:latin typeface="Jameel Noori Nastaleeq" pitchFamily="2" charset="-78"/>
                <a:cs typeface="Jameel Noori Nastaleeq" pitchFamily="2" charset="-78"/>
              </a:rPr>
              <a:t>اور گناہ وہ ہے جو تیرے دل میں کھٹکے اور تو نا پسند کرے کہ اسکو   لوگ جان لیں</a:t>
            </a:r>
            <a:endParaRPr lang="en-US" sz="3600" dirty="0">
              <a:solidFill>
                <a:srgbClr val="0C2F4F"/>
              </a:solidFill>
              <a:latin typeface="Jameel Noori Nastaleeq" pitchFamily="2" charset="-78"/>
              <a:cs typeface="Jameel Noori Nastaleeq" pitchFamily="2" charset="-78"/>
            </a:endParaRPr>
          </a:p>
        </p:txBody>
      </p:sp>
      <p:sp>
        <p:nvSpPr>
          <p:cNvPr id="8" name="Rectangle 3"/>
          <p:cNvSpPr>
            <a:spLocks noChangeArrowheads="1"/>
          </p:cNvSpPr>
          <p:nvPr/>
        </p:nvSpPr>
        <p:spPr bwMode="auto">
          <a:xfrm>
            <a:off x="4417306" y="4893059"/>
            <a:ext cx="1023581" cy="30777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ur-PK" sz="1400" b="0" i="0" u="none" strike="noStrike" cap="none" normalizeH="0" baseline="0" dirty="0" smtClean="0">
                <a:ln>
                  <a:noFill/>
                </a:ln>
                <a:solidFill>
                  <a:srgbClr val="0C2F4F"/>
                </a:solidFill>
                <a:effectLst/>
                <a:latin typeface="Jameel Noori Nastaleeq" pitchFamily="2" charset="-78"/>
                <a:ea typeface="Calibri" pitchFamily="34" charset="0"/>
                <a:cs typeface="Jameel Noori Nastaleeq" pitchFamily="2" charset="-78"/>
              </a:rPr>
              <a:t>(صحیح مسلم 2553)</a:t>
            </a:r>
            <a:endParaRPr kumimoji="0" lang="ur-PK" sz="1800" b="0" i="0" u="none" strike="noStrike" cap="none" normalizeH="0" baseline="0" dirty="0" smtClean="0">
              <a:ln>
                <a:noFill/>
              </a:ln>
              <a:solidFill>
                <a:srgbClr val="0C2F4F"/>
              </a:solidFill>
              <a:effectLst/>
              <a:latin typeface="Arial" pitchFamily="34" charset="0"/>
              <a:cs typeface="Arial" pitchFamily="34" charset="0"/>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5752046" y="1292704"/>
            <a:ext cx="2321469" cy="769441"/>
          </a:xfrm>
          <a:prstGeom prst="rect">
            <a:avLst/>
          </a:prstGeom>
        </p:spPr>
        <p:txBody>
          <a:bodyPr wrap="none">
            <a:spAutoFit/>
          </a:bodyPr>
          <a:lstStyle/>
          <a:p>
            <a:pPr algn="r" rtl="1"/>
            <a:r>
              <a:rPr lang="ur-PK" sz="4400" b="1" u="sng" dirty="0" smtClean="0">
                <a:solidFill>
                  <a:srgbClr val="C00000"/>
                </a:solidFill>
                <a:latin typeface="Jameel Noori Nastaleeq" pitchFamily="2" charset="-78"/>
                <a:cs typeface="Jameel Noori Nastaleeq" pitchFamily="2" charset="-78"/>
              </a:rPr>
              <a:t>گناہ کی دو نشانیاں</a:t>
            </a:r>
            <a:endParaRPr lang="en-US" sz="4400" b="1" u="sng" dirty="0">
              <a:solidFill>
                <a:srgbClr val="C00000"/>
              </a:solidFill>
              <a:latin typeface="Jameel Noori Nastaleeq" pitchFamily="2" charset="-78"/>
              <a:cs typeface="Jameel Noori Nastaleeq" pitchFamily="2" charset="-78"/>
            </a:endParaRPr>
          </a:p>
        </p:txBody>
      </p:sp>
      <p:sp>
        <p:nvSpPr>
          <p:cNvPr id="5" name="Rectangle 4"/>
          <p:cNvSpPr/>
          <p:nvPr/>
        </p:nvSpPr>
        <p:spPr>
          <a:xfrm>
            <a:off x="989462" y="2448720"/>
            <a:ext cx="7458502" cy="1862048"/>
          </a:xfrm>
          <a:prstGeom prst="rect">
            <a:avLst/>
          </a:prstGeom>
        </p:spPr>
        <p:txBody>
          <a:bodyPr wrap="square">
            <a:spAutoFit/>
          </a:bodyPr>
          <a:lstStyle/>
          <a:p>
            <a:pPr algn="r" rtl="1">
              <a:lnSpc>
                <a:spcPct val="150000"/>
              </a:lnSpc>
            </a:pPr>
            <a:r>
              <a:rPr lang="ur-PK" sz="4000" dirty="0" smtClean="0">
                <a:solidFill>
                  <a:srgbClr val="0C2F4F"/>
                </a:solidFill>
                <a:latin typeface="Jameel Noori Nastaleeq" pitchFamily="2" charset="-78"/>
                <a:cs typeface="Jameel Noori Nastaleeq" pitchFamily="2" charset="-78"/>
              </a:rPr>
              <a:t>1۔ تم یہ نا پسند کرو کہ اسکے بارے میں دوسروں کو اطلاع ہو۔</a:t>
            </a:r>
          </a:p>
          <a:p>
            <a:pPr algn="r" rtl="1">
              <a:lnSpc>
                <a:spcPct val="150000"/>
              </a:lnSpc>
            </a:pPr>
            <a:r>
              <a:rPr lang="ur-PK" sz="4000" dirty="0" smtClean="0">
                <a:solidFill>
                  <a:srgbClr val="0C2F4F"/>
                </a:solidFill>
                <a:latin typeface="Jameel Noori Nastaleeq" pitchFamily="2" charset="-78"/>
                <a:cs typeface="Jameel Noori Nastaleeq" pitchFamily="2" charset="-78"/>
              </a:rPr>
              <a:t> 2۔گناہ کے کرنے سے دل میں کھٹک پیدا ہو جائے ۔</a:t>
            </a:r>
            <a:endParaRPr lang="en-US" sz="4000" dirty="0">
              <a:solidFill>
                <a:srgbClr val="0C2F4F"/>
              </a:solidFill>
              <a:latin typeface="Jameel Noori Nastaleeq" pitchFamily="2" charset="-78"/>
              <a:cs typeface="Jameel Noori Nastaleeq" pitchFamily="2" charset="-78"/>
            </a:endParaRPr>
          </a:p>
        </p:txBody>
      </p:sp>
      <p:sp>
        <p:nvSpPr>
          <p:cNvPr id="6" name="Rounded Rectangle 5" descr="حدیث نمبر 5&#10;">
            <a:extLst>
              <a:ext uri="{FF2B5EF4-FFF2-40B4-BE49-F238E27FC236}">
                <a16:creationId xmlns:a16="http://schemas.microsoft.com/office/drawing/2014/main" id="{547202C7-D19D-4967-863A-A41B34329FB1}"/>
              </a:ext>
            </a:extLst>
          </p:cNvPr>
          <p:cNvSpPr/>
          <p:nvPr/>
        </p:nvSpPr>
        <p:spPr>
          <a:xfrm>
            <a:off x="6914521" y="370670"/>
            <a:ext cx="2229479" cy="574625"/>
          </a:xfrm>
          <a:prstGeom prst="roundRect">
            <a:avLst>
              <a:gd name="adj" fmla="val 223"/>
            </a:avLst>
          </a:prstGeom>
          <a:solidFill>
            <a:srgbClr val="0C2F4F"/>
          </a:solidFill>
          <a:ln>
            <a:noFill/>
          </a:ln>
          <a:effectLst>
            <a:outerShdw blurRad="50800" dist="38100" dir="8100000" sx="101000" sy="101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rtl="1"/>
            <a:r>
              <a:rPr lang="ur-PK" sz="3000" dirty="0">
                <a:latin typeface="Jameel Noori Nastaleeq" panose="02000503000000000004" pitchFamily="2" charset="-78"/>
                <a:cs typeface="Jameel Noori Nastaleeq" panose="02000503000000000004" pitchFamily="2" charset="-78"/>
              </a:rPr>
              <a:t>حدیث نمبر </a:t>
            </a:r>
            <a:r>
              <a:rPr lang="en-US" sz="3000" dirty="0" smtClean="0">
                <a:latin typeface="Jameel Noori Nastaleeq" panose="02000503000000000004" pitchFamily="2" charset="-78"/>
                <a:cs typeface="Jameel Noori Nastaleeq" panose="02000503000000000004" pitchFamily="2" charset="-78"/>
              </a:rPr>
              <a:t>22</a:t>
            </a:r>
            <a:endParaRPr lang="en-US" sz="3000" dirty="0"/>
          </a:p>
        </p:txBody>
      </p:sp>
      <p:pic>
        <p:nvPicPr>
          <p:cNvPr id="7" name="Picture 6">
            <a:extLst>
              <a:ext uri="{FF2B5EF4-FFF2-40B4-BE49-F238E27FC236}">
                <a16:creationId xmlns:a16="http://schemas.microsoft.com/office/drawing/2014/main" id="{02C8EA7C-CC1C-4B41-943C-C9D2C3FC19FC}"/>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t="23001" b="39835"/>
          <a:stretch/>
        </p:blipFill>
        <p:spPr>
          <a:xfrm>
            <a:off x="-180870" y="5736005"/>
            <a:ext cx="9324870" cy="1121995"/>
          </a:xfrm>
          <a:prstGeom prst="rect">
            <a:avLst/>
          </a:prstGeom>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037231" y="2017374"/>
            <a:ext cx="7492620" cy="2039020"/>
          </a:xfrm>
          <a:prstGeom prst="rect">
            <a:avLst/>
          </a:prstGeom>
        </p:spPr>
        <p:txBody>
          <a:bodyPr wrap="square">
            <a:spAutoFit/>
          </a:bodyPr>
          <a:lstStyle/>
          <a:p>
            <a:pPr algn="ctr" rtl="1">
              <a:lnSpc>
                <a:spcPct val="150000"/>
              </a:lnSpc>
            </a:pPr>
            <a:r>
              <a:rPr lang="ur-PK" sz="4400" dirty="0" smtClean="0">
                <a:solidFill>
                  <a:srgbClr val="0C2F4F"/>
                </a:solidFill>
                <a:latin typeface="Jameel Noori Nastaleeq" pitchFamily="2" charset="-78"/>
                <a:cs typeface="Jameel Noori Nastaleeq" pitchFamily="2" charset="-78"/>
              </a:rPr>
              <a:t>انسان کے اندر ضمیر ہے ،ضمیر ایک قاضی ہےجس سے حلال و حرام کا فتویٰ لیا جائے</a:t>
            </a:r>
            <a:endParaRPr lang="en-US" sz="4400" dirty="0">
              <a:solidFill>
                <a:srgbClr val="0C2F4F"/>
              </a:solidFill>
              <a:latin typeface="Jameel Noori Nastaleeq" pitchFamily="2" charset="-78"/>
              <a:cs typeface="Jameel Noori Nastaleeq" pitchFamily="2" charset="-78"/>
            </a:endParaRPr>
          </a:p>
        </p:txBody>
      </p:sp>
      <p:sp>
        <p:nvSpPr>
          <p:cNvPr id="5" name="Rounded Rectangle 4" descr="حدیث نمبر 5&#10;">
            <a:extLst>
              <a:ext uri="{FF2B5EF4-FFF2-40B4-BE49-F238E27FC236}">
                <a16:creationId xmlns:a16="http://schemas.microsoft.com/office/drawing/2014/main" id="{547202C7-D19D-4967-863A-A41B34329FB1}"/>
              </a:ext>
            </a:extLst>
          </p:cNvPr>
          <p:cNvSpPr/>
          <p:nvPr/>
        </p:nvSpPr>
        <p:spPr>
          <a:xfrm>
            <a:off x="6914521" y="370670"/>
            <a:ext cx="2229479" cy="574625"/>
          </a:xfrm>
          <a:prstGeom prst="roundRect">
            <a:avLst>
              <a:gd name="adj" fmla="val 223"/>
            </a:avLst>
          </a:prstGeom>
          <a:solidFill>
            <a:srgbClr val="0C2F4F"/>
          </a:solidFill>
          <a:ln>
            <a:noFill/>
          </a:ln>
          <a:effectLst>
            <a:outerShdw blurRad="50800" dist="38100" dir="8100000" sx="101000" sy="101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rtl="1"/>
            <a:r>
              <a:rPr lang="ur-PK" sz="3000" dirty="0">
                <a:latin typeface="Jameel Noori Nastaleeq" panose="02000503000000000004" pitchFamily="2" charset="-78"/>
                <a:cs typeface="Jameel Noori Nastaleeq" panose="02000503000000000004" pitchFamily="2" charset="-78"/>
              </a:rPr>
              <a:t>حدیث نمبر </a:t>
            </a:r>
            <a:r>
              <a:rPr lang="en-US" sz="3000" dirty="0" smtClean="0">
                <a:latin typeface="Jameel Noori Nastaleeq" panose="02000503000000000004" pitchFamily="2" charset="-78"/>
                <a:cs typeface="Jameel Noori Nastaleeq" panose="02000503000000000004" pitchFamily="2" charset="-78"/>
              </a:rPr>
              <a:t>22</a:t>
            </a:r>
            <a:endParaRPr lang="en-US" sz="3000" dirty="0"/>
          </a:p>
        </p:txBody>
      </p:sp>
      <p:pic>
        <p:nvPicPr>
          <p:cNvPr id="6" name="Picture 5">
            <a:extLst>
              <a:ext uri="{FF2B5EF4-FFF2-40B4-BE49-F238E27FC236}">
                <a16:creationId xmlns:a16="http://schemas.microsoft.com/office/drawing/2014/main" id="{02C8EA7C-CC1C-4B41-943C-C9D2C3FC19FC}"/>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t="23001" b="39835"/>
          <a:stretch/>
        </p:blipFill>
        <p:spPr>
          <a:xfrm>
            <a:off x="-180870" y="5736005"/>
            <a:ext cx="9324870" cy="1121995"/>
          </a:xfrm>
          <a:prstGeom prst="rect">
            <a:avLst/>
          </a:prstGeom>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6848759" y="1375252"/>
            <a:ext cx="1667444" cy="769441"/>
          </a:xfrm>
          <a:prstGeom prst="rect">
            <a:avLst/>
          </a:prstGeom>
        </p:spPr>
        <p:txBody>
          <a:bodyPr wrap="none">
            <a:spAutoFit/>
          </a:bodyPr>
          <a:lstStyle/>
          <a:p>
            <a:r>
              <a:rPr lang="ur-PK" sz="4400" b="1" u="sng" dirty="0" smtClean="0">
                <a:solidFill>
                  <a:srgbClr val="C00000"/>
                </a:solidFill>
                <a:latin typeface="Jameel Noori Nastaleeq" pitchFamily="2" charset="-78"/>
                <a:cs typeface="Jameel Noori Nastaleeq" pitchFamily="2" charset="-78"/>
              </a:rPr>
              <a:t>حاصلِ کلام</a:t>
            </a:r>
            <a:endParaRPr lang="en-US" sz="4400" b="1" u="sng" dirty="0">
              <a:solidFill>
                <a:srgbClr val="C00000"/>
              </a:solidFill>
              <a:latin typeface="Jameel Noori Nastaleeq" pitchFamily="2" charset="-78"/>
              <a:cs typeface="Jameel Noori Nastaleeq" pitchFamily="2" charset="-78"/>
            </a:endParaRPr>
          </a:p>
        </p:txBody>
      </p:sp>
      <p:sp>
        <p:nvSpPr>
          <p:cNvPr id="5" name="Rectangle 4"/>
          <p:cNvSpPr/>
          <p:nvPr/>
        </p:nvSpPr>
        <p:spPr>
          <a:xfrm>
            <a:off x="2138288" y="2232189"/>
            <a:ext cx="5412669" cy="3416320"/>
          </a:xfrm>
          <a:prstGeom prst="rect">
            <a:avLst/>
          </a:prstGeom>
        </p:spPr>
        <p:txBody>
          <a:bodyPr wrap="square">
            <a:spAutoFit/>
          </a:bodyPr>
          <a:lstStyle/>
          <a:p>
            <a:pPr algn="r" rtl="1">
              <a:lnSpc>
                <a:spcPct val="150000"/>
              </a:lnSpc>
              <a:buFont typeface="Arial" pitchFamily="34" charset="0"/>
              <a:buChar char="•"/>
            </a:pPr>
            <a:r>
              <a:rPr lang="ur-PK" sz="3600" dirty="0" smtClean="0">
                <a:solidFill>
                  <a:srgbClr val="0C2F4F"/>
                </a:solidFill>
                <a:latin typeface="Jameel Noori Nastaleeq" pitchFamily="2" charset="-78"/>
                <a:cs typeface="Jameel Noori Nastaleeq" pitchFamily="2" charset="-78"/>
              </a:rPr>
              <a:t>نیکی وہ کہ جس کے کرنے پہ ضمیر مطمئن ہو </a:t>
            </a:r>
          </a:p>
          <a:p>
            <a:pPr algn="r" rtl="1">
              <a:lnSpc>
                <a:spcPct val="150000"/>
              </a:lnSpc>
              <a:buFont typeface="Arial" pitchFamily="34" charset="0"/>
              <a:buChar char="•"/>
            </a:pPr>
            <a:r>
              <a:rPr lang="ur-PK" sz="3600" dirty="0" smtClean="0">
                <a:solidFill>
                  <a:srgbClr val="0C2F4F"/>
                </a:solidFill>
                <a:latin typeface="Jameel Noori Nastaleeq" pitchFamily="2" charset="-78"/>
                <a:cs typeface="Jameel Noori Nastaleeq" pitchFamily="2" charset="-78"/>
              </a:rPr>
              <a:t> گناہ سے دل میں کھٹک پیدا ہو</a:t>
            </a:r>
          </a:p>
          <a:p>
            <a:pPr algn="r" rtl="1">
              <a:lnSpc>
                <a:spcPct val="150000"/>
              </a:lnSpc>
              <a:buFont typeface="Arial" pitchFamily="34" charset="0"/>
              <a:buChar char="•"/>
            </a:pPr>
            <a:r>
              <a:rPr lang="ur-PK" sz="3600" dirty="0" smtClean="0">
                <a:solidFill>
                  <a:srgbClr val="0C2F4F"/>
                </a:solidFill>
                <a:latin typeface="Jameel Noori Nastaleeq" pitchFamily="2" charset="-78"/>
                <a:cs typeface="Jameel Noori Nastaleeq" pitchFamily="2" charset="-78"/>
              </a:rPr>
              <a:t>ایک مومن کا دل حلال پر مطمئن ہواورحرام پر مضطرب تو سمجھو ایمان زندہ ہے۔</a:t>
            </a:r>
            <a:endParaRPr lang="en-US" sz="3600" dirty="0">
              <a:solidFill>
                <a:srgbClr val="0C2F4F"/>
              </a:solidFill>
              <a:latin typeface="Jameel Noori Nastaleeq" pitchFamily="2" charset="-78"/>
              <a:cs typeface="Jameel Noori Nastaleeq" pitchFamily="2" charset="-78"/>
            </a:endParaRPr>
          </a:p>
        </p:txBody>
      </p:sp>
      <p:sp>
        <p:nvSpPr>
          <p:cNvPr id="6" name="Rounded Rectangle 5" descr="حدیث نمبر 5&#10;">
            <a:extLst>
              <a:ext uri="{FF2B5EF4-FFF2-40B4-BE49-F238E27FC236}">
                <a16:creationId xmlns:a16="http://schemas.microsoft.com/office/drawing/2014/main" id="{547202C7-D19D-4967-863A-A41B34329FB1}"/>
              </a:ext>
            </a:extLst>
          </p:cNvPr>
          <p:cNvSpPr/>
          <p:nvPr/>
        </p:nvSpPr>
        <p:spPr>
          <a:xfrm>
            <a:off x="6914521" y="370670"/>
            <a:ext cx="2229479" cy="574625"/>
          </a:xfrm>
          <a:prstGeom prst="roundRect">
            <a:avLst>
              <a:gd name="adj" fmla="val 223"/>
            </a:avLst>
          </a:prstGeom>
          <a:solidFill>
            <a:srgbClr val="0C2F4F"/>
          </a:solidFill>
          <a:ln>
            <a:noFill/>
          </a:ln>
          <a:effectLst>
            <a:outerShdw blurRad="50800" dist="38100" dir="8100000" sx="101000" sy="101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rtl="1"/>
            <a:r>
              <a:rPr lang="ur-PK" sz="3000" dirty="0">
                <a:latin typeface="Jameel Noori Nastaleeq" panose="02000503000000000004" pitchFamily="2" charset="-78"/>
                <a:cs typeface="Jameel Noori Nastaleeq" panose="02000503000000000004" pitchFamily="2" charset="-78"/>
              </a:rPr>
              <a:t>حدیث نمبر </a:t>
            </a:r>
            <a:r>
              <a:rPr lang="en-US" sz="3000" dirty="0" smtClean="0">
                <a:latin typeface="Jameel Noori Nastaleeq" panose="02000503000000000004" pitchFamily="2" charset="-78"/>
                <a:cs typeface="Jameel Noori Nastaleeq" panose="02000503000000000004" pitchFamily="2" charset="-78"/>
              </a:rPr>
              <a:t>22</a:t>
            </a:r>
            <a:endParaRPr lang="en-US" sz="3000" dirty="0"/>
          </a:p>
        </p:txBody>
      </p:sp>
      <p:pic>
        <p:nvPicPr>
          <p:cNvPr id="7" name="Picture 6">
            <a:extLst>
              <a:ext uri="{FF2B5EF4-FFF2-40B4-BE49-F238E27FC236}">
                <a16:creationId xmlns:a16="http://schemas.microsoft.com/office/drawing/2014/main" id="{02C8EA7C-CC1C-4B41-943C-C9D2C3FC19FC}"/>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t="23001" b="39835"/>
          <a:stretch/>
        </p:blipFill>
        <p:spPr>
          <a:xfrm>
            <a:off x="-180870" y="5736005"/>
            <a:ext cx="9324870" cy="1121995"/>
          </a:xfrm>
          <a:prstGeom prst="rect">
            <a:avLst/>
          </a:prstGeom>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712430" y="2032223"/>
            <a:ext cx="6381875" cy="2215991"/>
          </a:xfrm>
          <a:prstGeom prst="rect">
            <a:avLst/>
          </a:prstGeom>
        </p:spPr>
        <p:txBody>
          <a:bodyPr wrap="none">
            <a:spAutoFit/>
          </a:bodyPr>
          <a:lstStyle/>
          <a:p>
            <a:pPr algn="r" rtl="1"/>
            <a:r>
              <a:rPr lang="ur-PK" sz="13800" smtClean="0">
                <a:latin typeface="Arabic Typesetting" pitchFamily="66" charset="-78"/>
                <a:cs typeface="Arabic Typesetting" pitchFamily="66" charset="-78"/>
              </a:rPr>
              <a:t> </a:t>
            </a:r>
            <a:r>
              <a:rPr lang="ur-PK" sz="13800" smtClean="0">
                <a:latin typeface="Arabic Typesetting" pitchFamily="66" charset="-78"/>
                <a:cs typeface="Arabic Typesetting" pitchFamily="66" charset="-78"/>
              </a:rPr>
              <a:t>جَزاكِ </a:t>
            </a:r>
            <a:r>
              <a:rPr lang="ur-PK" sz="13800" dirty="0" smtClean="0">
                <a:latin typeface="Arabic Typesetting" pitchFamily="66" charset="-78"/>
                <a:cs typeface="Arabic Typesetting" pitchFamily="66" charset="-78"/>
              </a:rPr>
              <a:t>اللهُ خَـيْراً</a:t>
            </a:r>
            <a:endParaRPr lang="en-US" sz="13800" dirty="0">
              <a:latin typeface="Arabic Typesetting" pitchFamily="66" charset="-78"/>
              <a:cs typeface="Arabic Typesetting" pitchFamily="66" charset="-78"/>
            </a:endParaRPr>
          </a:p>
        </p:txBody>
      </p:sp>
      <p:sp>
        <p:nvSpPr>
          <p:cNvPr id="5" name="Rounded Rectangle 4" descr="حدیث نمبر 5&#10;">
            <a:extLst>
              <a:ext uri="{FF2B5EF4-FFF2-40B4-BE49-F238E27FC236}">
                <a16:creationId xmlns:a16="http://schemas.microsoft.com/office/drawing/2014/main" id="{547202C7-D19D-4967-863A-A41B34329FB1}"/>
              </a:ext>
            </a:extLst>
          </p:cNvPr>
          <p:cNvSpPr/>
          <p:nvPr/>
        </p:nvSpPr>
        <p:spPr>
          <a:xfrm>
            <a:off x="6914521" y="370670"/>
            <a:ext cx="2229479" cy="574625"/>
          </a:xfrm>
          <a:prstGeom prst="roundRect">
            <a:avLst>
              <a:gd name="adj" fmla="val 223"/>
            </a:avLst>
          </a:prstGeom>
          <a:solidFill>
            <a:srgbClr val="0C2F4F"/>
          </a:solidFill>
          <a:ln>
            <a:noFill/>
          </a:ln>
          <a:effectLst>
            <a:outerShdw blurRad="50800" dist="38100" dir="8100000" sx="101000" sy="101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rtl="1"/>
            <a:r>
              <a:rPr lang="ur-PK" sz="3000" dirty="0">
                <a:latin typeface="Jameel Noori Nastaleeq" panose="02000503000000000004" pitchFamily="2" charset="-78"/>
                <a:cs typeface="Jameel Noori Nastaleeq" panose="02000503000000000004" pitchFamily="2" charset="-78"/>
              </a:rPr>
              <a:t>حدیث نمبر </a:t>
            </a:r>
            <a:r>
              <a:rPr lang="en-US" sz="3000" dirty="0" smtClean="0">
                <a:latin typeface="Jameel Noori Nastaleeq" panose="02000503000000000004" pitchFamily="2" charset="-78"/>
                <a:cs typeface="Jameel Noori Nastaleeq" panose="02000503000000000004" pitchFamily="2" charset="-78"/>
              </a:rPr>
              <a:t>22</a:t>
            </a:r>
            <a:endParaRPr lang="en-US" sz="3000" dirty="0"/>
          </a:p>
        </p:txBody>
      </p:sp>
      <p:pic>
        <p:nvPicPr>
          <p:cNvPr id="6" name="Picture 5">
            <a:extLst>
              <a:ext uri="{FF2B5EF4-FFF2-40B4-BE49-F238E27FC236}">
                <a16:creationId xmlns:a16="http://schemas.microsoft.com/office/drawing/2014/main" id="{02C8EA7C-CC1C-4B41-943C-C9D2C3FC19FC}"/>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t="23001" b="39835"/>
          <a:stretch/>
        </p:blipFill>
        <p:spPr>
          <a:xfrm>
            <a:off x="-180870" y="5736005"/>
            <a:ext cx="9324870" cy="1121995"/>
          </a:xfrm>
          <a:prstGeom prst="rect">
            <a:avLst/>
          </a:prstGeom>
        </p:spPr>
      </p:pic>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Parallax">
  <a:themeElements>
    <a:clrScheme name="Parallax">
      <a:dk1>
        <a:sysClr val="windowText" lastClr="000000"/>
      </a:dk1>
      <a:lt1>
        <a:sysClr val="window" lastClr="FFFFFF"/>
      </a:lt1>
      <a:dk2>
        <a:srgbClr val="212121"/>
      </a:dk2>
      <a:lt2>
        <a:srgbClr val="EBEBEB"/>
      </a:lt2>
      <a:accent1>
        <a:srgbClr val="30ACEC"/>
      </a:accent1>
      <a:accent2>
        <a:srgbClr val="80C34F"/>
      </a:accent2>
      <a:accent3>
        <a:srgbClr val="E29D3E"/>
      </a:accent3>
      <a:accent4>
        <a:srgbClr val="D64A3B"/>
      </a:accent4>
      <a:accent5>
        <a:srgbClr val="D64787"/>
      </a:accent5>
      <a:accent6>
        <a:srgbClr val="A666E1"/>
      </a:accent6>
      <a:hlink>
        <a:srgbClr val="3085ED"/>
      </a:hlink>
      <a:folHlink>
        <a:srgbClr val="82B6F4"/>
      </a:folHlink>
    </a:clrScheme>
    <a:fontScheme name="Parallax">
      <a:maj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arallax">
      <a:fillStyleLst>
        <a:solidFill>
          <a:schemeClr val="phClr"/>
        </a:solidFill>
        <a:gradFill rotWithShape="1">
          <a:gsLst>
            <a:gs pos="0">
              <a:schemeClr val="phClr">
                <a:tint val="60000"/>
                <a:lumMod val="104000"/>
              </a:schemeClr>
            </a:gs>
            <a:gs pos="100000">
              <a:schemeClr val="phClr">
                <a:tint val="84000"/>
              </a:schemeClr>
            </a:gs>
          </a:gsLst>
          <a:lin ang="5400000" scaled="0"/>
        </a:gradFill>
        <a:gradFill rotWithShape="1">
          <a:gsLst>
            <a:gs pos="0">
              <a:schemeClr val="phClr">
                <a:tint val="96000"/>
                <a:lumMod val="102000"/>
              </a:schemeClr>
            </a:gs>
            <a:gs pos="100000">
              <a:schemeClr val="phClr">
                <a:shade val="88000"/>
                <a:lumMod val="94000"/>
              </a:schemeClr>
            </a:gs>
          </a:gsLst>
          <a:path path="circle">
            <a:fillToRect l="50000" t="100000" r="100000" b="50000"/>
          </a:path>
        </a:gradFill>
      </a:fillStyleLst>
      <a:lnStyleLst>
        <a:ln w="9525" cap="rnd" cmpd="sng" algn="ctr">
          <a:solidFill>
            <a:schemeClr val="phClr">
              <a:tint val="6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reflection blurRad="12700" stA="26000" endPos="32000" dist="12700" dir="5400000" sy="-100000" rotWithShape="0"/>
          </a:effectLst>
        </a:effectStyle>
        <a:effectStyle>
          <a:effectLst>
            <a:outerShdw blurRad="38100" dist="25400" dir="5400000" rotWithShape="0">
              <a:srgbClr val="000000">
                <a:alpha val="64000"/>
              </a:srgbClr>
            </a:outerShdw>
          </a:effectLst>
          <a:scene3d>
            <a:camera prst="orthographicFront">
              <a:rot lat="0" lon="0" rev="0"/>
            </a:camera>
            <a:lightRig rig="threePt" dir="tl">
              <a:rot lat="0" lon="0" rev="1200000"/>
            </a:lightRig>
          </a:scene3d>
          <a:sp3d>
            <a:bevelT w="25400" h="12700"/>
          </a:sp3d>
        </a:effectStyle>
      </a:effectStyleLst>
      <a:bgFillStyleLst>
        <a:solidFill>
          <a:schemeClr val="phClr"/>
        </a:solidFill>
        <a:gradFill rotWithShape="1">
          <a:gsLst>
            <a:gs pos="0">
              <a:schemeClr val="phClr">
                <a:tint val="90000"/>
                <a:lumMod val="110000"/>
              </a:schemeClr>
            </a:gs>
            <a:gs pos="100000">
              <a:schemeClr val="phClr">
                <a:shade val="64000"/>
                <a:lumMod val="98000"/>
              </a:schemeClr>
            </a:gs>
          </a:gsLst>
          <a:lin ang="5400000" scaled="0"/>
        </a:gradFill>
        <a:blipFill rotWithShape="1">
          <a:blip xmlns:r="http://schemas.openxmlformats.org/officeDocument/2006/relationships" r:embed="rId1">
            <a:duotone>
              <a:schemeClr val="phClr">
                <a:shade val="76000"/>
                <a:satMod val="180000"/>
              </a:schemeClr>
              <a:schemeClr val="phClr">
                <a:tint val="80000"/>
                <a:satMod val="120000"/>
                <a:lumMod val="180000"/>
              </a:schemeClr>
            </a:duotone>
          </a:blip>
          <a:stretch/>
        </a:blipFill>
      </a:bgFillStyleLst>
    </a:fmtScheme>
  </a:themeElements>
  <a:objectDefaults/>
  <a:extraClrSchemeLst/>
  <a:extLst>
    <a:ext uri="{05A4C25C-085E-4340-85A3-A5531E510DB2}">
      <thm15:themeFamily xmlns:thm15="http://schemas.microsoft.com/office/thememl/2012/main" name="Parallax" id="{3388167B-A2EB-4685-9635-1831D9AEF8C4}" vid="{4F7A876A-7598-49CA-AFC8-8EDA2551E4A7}"/>
    </a:ext>
  </a:extLst>
</a:theme>
</file>

<file path=docProps/app.xml><?xml version="1.0" encoding="utf-8"?>
<Properties xmlns="http://schemas.openxmlformats.org/officeDocument/2006/extended-properties" xmlns:vt="http://schemas.openxmlformats.org/officeDocument/2006/docPropsVTypes">
  <Template>Parallax</Template>
  <TotalTime>237</TotalTime>
  <Words>659</Words>
  <Application>Microsoft Office PowerPoint</Application>
  <PresentationFormat>On-screen Show (4:3)</PresentationFormat>
  <Paragraphs>125</Paragraphs>
  <Slides>21</Slides>
  <Notes>0</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21</vt:i4>
      </vt:variant>
    </vt:vector>
  </HeadingPairs>
  <TitlesOfParts>
    <vt:vector size="31" baseType="lpstr">
      <vt:lpstr>_PDMS_Nowshera</vt:lpstr>
      <vt:lpstr>Al_Mushaf</vt:lpstr>
      <vt:lpstr>Arabic Typesetting</vt:lpstr>
      <vt:lpstr>Arial</vt:lpstr>
      <vt:lpstr>Calibri</vt:lpstr>
      <vt:lpstr>Corbel</vt:lpstr>
      <vt:lpstr>Jameel Noori Nastaleeq</vt:lpstr>
      <vt:lpstr>Tahoma</vt:lpstr>
      <vt:lpstr>Wingdings</vt:lpstr>
      <vt:lpstr>Parallax</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zia</dc:creator>
  <cp:lastModifiedBy>DELL</cp:lastModifiedBy>
  <cp:revision>32</cp:revision>
  <dcterms:created xsi:type="dcterms:W3CDTF">2021-09-29T07:22:50Z</dcterms:created>
  <dcterms:modified xsi:type="dcterms:W3CDTF">2021-12-25T13:26:27Z</dcterms:modified>
</cp:coreProperties>
</file>