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3" r:id="rId2"/>
    <p:sldId id="256" r:id="rId3"/>
    <p:sldId id="277" r:id="rId4"/>
    <p:sldId id="278" r:id="rId5"/>
    <p:sldId id="279" r:id="rId6"/>
    <p:sldId id="280" r:id="rId7"/>
    <p:sldId id="287" r:id="rId8"/>
    <p:sldId id="288" r:id="rId9"/>
    <p:sldId id="289" r:id="rId10"/>
    <p:sldId id="258" r:id="rId11"/>
    <p:sldId id="284" r:id="rId12"/>
    <p:sldId id="292" r:id="rId13"/>
    <p:sldId id="291" r:id="rId14"/>
    <p:sldId id="290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F4F"/>
    <a:srgbClr val="920000"/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68771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220187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3749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67209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862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22443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57825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619330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859777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06311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237231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027899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1048505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1100763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052362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797499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6979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64E45DA-74BD-4E99-B864-2A440A13FEBD}" type="datetimeFigureOut">
              <a:rPr lang="ur-PK" smtClean="0"/>
              <a:pPr/>
              <a:t>02/03/1443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58043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4132" y="1373335"/>
            <a:ext cx="627159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>
              <a:lnSpc>
                <a:spcPct val="150000"/>
              </a:lnSpc>
            </a:pPr>
            <a:r>
              <a:rPr lang="ur-PK" sz="4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آن لائن تفہیم و تحفیظ </a:t>
            </a:r>
          </a:p>
          <a:p>
            <a:pPr algn="ctr" defTabSz="342900" rtl="1">
              <a:lnSpc>
                <a:spcPct val="150000"/>
              </a:lnSpc>
            </a:pPr>
            <a:r>
              <a:rPr lang="ur-PK" sz="6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حدیث کورس</a:t>
            </a:r>
            <a:endParaRPr lang="en-US" sz="6000" dirty="0">
              <a:solidFill>
                <a:srgbClr val="002060"/>
              </a:solidFill>
              <a:latin typeface="_PDMS_Nowshera" panose="00000400000000000000" pitchFamily="2" charset="-78"/>
              <a:cs typeface="_PDMS_Nowshera" panose="000004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53895" y="3658576"/>
            <a:ext cx="2112066" cy="949139"/>
          </a:xfrm>
          <a:prstGeom prst="roundRect">
            <a:avLst/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Corbel" panose="020B0503020204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3895" y="3760775"/>
            <a:ext cx="21120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4500" dirty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کلاس </a:t>
            </a:r>
            <a:r>
              <a:rPr lang="ur-PK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نمبر</a:t>
            </a:r>
            <a:r>
              <a:rPr lang="en-US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10</a:t>
            </a:r>
            <a:endParaRPr lang="en-US" sz="4500" dirty="0">
              <a:solidFill>
                <a:prstClr val="white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53895" y="4654539"/>
            <a:ext cx="211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2400" dirty="0">
                <a:solidFill>
                  <a:srgbClr val="0C2F4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معلمہ شازیہ رشید</a:t>
            </a:r>
            <a:endParaRPr lang="en-US" sz="2400" dirty="0">
              <a:solidFill>
                <a:srgbClr val="0C2F4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112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19</a:t>
            </a:r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48325" y="3382581"/>
            <a:ext cx="26548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r-PK" sz="3200" dirty="0" smtClean="0">
                <a:solidFill>
                  <a:srgbClr val="920000"/>
                </a:solidFill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lang="en-US" sz="1400" dirty="0" smtClean="0">
              <a:solidFill>
                <a:srgbClr val="92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45129" y="1688489"/>
            <a:ext cx="27446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 fontAlgn="base">
              <a:spcBef>
                <a:spcPct val="0"/>
              </a:spcBef>
              <a:spcAft>
                <a:spcPct val="0"/>
              </a:spcAft>
            </a:pPr>
            <a:r>
              <a:rPr lang="ur-PK" sz="3600" dirty="0" smtClean="0">
                <a:solidFill>
                  <a:srgbClr val="920000"/>
                </a:solidFill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lang="en-US" sz="1600" dirty="0" smtClean="0">
              <a:solidFill>
                <a:srgbClr val="920000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522308" y="2461155"/>
            <a:ext cx="690576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2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لَيْسَ الْغِنَى عَنْ كَثْرَةِ الْعَرَضِ، </a:t>
            </a:r>
            <a:r>
              <a:rPr kumimoji="0" lang="ur-PK" sz="32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وَلٰكِنَّ </a:t>
            </a:r>
            <a:r>
              <a:rPr kumimoji="0" lang="ur-PK" sz="32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الْغِنَى غِنَى النَّفْسِ</a:t>
            </a:r>
            <a:endParaRPr kumimoji="0" lang="ur-PK" sz="40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310356" y="4351010"/>
            <a:ext cx="551886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2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امیری مال و دولت کی فراوانی کا نام نہیں، بلکہ اصل امیری تو دل کی بے نیازی ہے۔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2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(صحیح بخاری 6446)</a:t>
            </a:r>
            <a:endParaRPr kumimoji="0" lang="ur-PK" sz="28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15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10" name="Rounded Rectangle 9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19</a:t>
            </a:r>
            <a:endParaRPr lang="en-US" sz="3000" dirty="0"/>
          </a:p>
        </p:txBody>
      </p:sp>
      <p:sp>
        <p:nvSpPr>
          <p:cNvPr id="6" name="Rectangle 5"/>
          <p:cNvSpPr/>
          <p:nvPr/>
        </p:nvSpPr>
        <p:spPr>
          <a:xfrm>
            <a:off x="4921669" y="1360943"/>
            <a:ext cx="29578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800" b="1" u="sng" dirty="0" smtClean="0">
                <a:solidFill>
                  <a:srgbClr val="920000"/>
                </a:solidFill>
                <a:latin typeface="Jameel Noori Nastaleeq" pitchFamily="2" charset="-78"/>
                <a:cs typeface="Jameel Noori Nastaleeq" pitchFamily="2" charset="-78"/>
              </a:rPr>
              <a:t>لفظ غنی کا عمومی معنی</a:t>
            </a:r>
            <a:endParaRPr lang="en-US" sz="4800" b="1" u="sng" dirty="0">
              <a:solidFill>
                <a:srgbClr val="92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68762" y="2052183"/>
            <a:ext cx="2505814" cy="27469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57250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6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مالداری</a:t>
            </a:r>
            <a:endParaRPr lang="en-US" sz="6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857250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6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تونگری</a:t>
            </a:r>
            <a:endParaRPr lang="en-US" sz="6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9" name="Rounded Rectangle 8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19</a:t>
            </a:r>
            <a:endParaRPr lang="en-US" sz="3000" dirty="0"/>
          </a:p>
        </p:txBody>
      </p:sp>
      <p:sp>
        <p:nvSpPr>
          <p:cNvPr id="5" name="Rectangle 4"/>
          <p:cNvSpPr/>
          <p:nvPr/>
        </p:nvSpPr>
        <p:spPr>
          <a:xfrm>
            <a:off x="4451401" y="1395596"/>
            <a:ext cx="40238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000" b="1" u="sng" dirty="0" smtClean="0">
                <a:solidFill>
                  <a:srgbClr val="920000"/>
                </a:solidFill>
                <a:latin typeface="Jameel Noori Nastaleeq" pitchFamily="2" charset="-78"/>
                <a:cs typeface="Jameel Noori Nastaleeq" pitchFamily="2" charset="-78"/>
              </a:rPr>
              <a:t>غنی کے معنی حدیث کی روشنی میں </a:t>
            </a:r>
            <a:endParaRPr lang="en-US" sz="4000" b="1" u="sng" dirty="0">
              <a:solidFill>
                <a:srgbClr val="92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6286" y="2390006"/>
            <a:ext cx="747897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اصل مالداری بہت زیادہ مال ومتاع کا ہونا نہیں ہے بلکہ حقیقی مال داری دل کا غنی ہونا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ہے۔</a:t>
            </a:r>
            <a:r>
              <a:rPr lang="ur-PK" dirty="0">
                <a:solidFill>
                  <a:srgbClr val="0C2F4F"/>
                </a:solidFill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 (صحیح بخاری 6446</a:t>
            </a:r>
            <a:r>
              <a:rPr lang="ur-PK" dirty="0" smtClean="0">
                <a:solidFill>
                  <a:srgbClr val="0C2F4F"/>
                </a:solidFill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)</a:t>
            </a:r>
            <a:endParaRPr lang="ur-PK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ctr" rtl="1"/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ctr" rtl="1"/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نبی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کریم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ﷺنے </a:t>
            </a:r>
            <a:r>
              <a:rPr lang="ur-PK" sz="360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فرمایا </a:t>
            </a:r>
            <a:r>
              <a:rPr lang="ur-PK" sz="360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:"انما </a:t>
            </a:r>
            <a:r>
              <a:rPr lang="ur-PK" sz="3600" smtClean="0">
                <a:solidFill>
                  <a:srgbClr val="0C2F4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الغنی  غنی </a:t>
            </a:r>
            <a:r>
              <a:rPr lang="ur-PK" sz="3600" dirty="0" smtClean="0">
                <a:solidFill>
                  <a:srgbClr val="0C2F4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القلب </a:t>
            </a:r>
            <a:r>
              <a:rPr lang="ur-PK" sz="3600" smtClean="0">
                <a:solidFill>
                  <a:srgbClr val="0C2F4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والفقر </a:t>
            </a:r>
            <a:r>
              <a:rPr lang="ur-PK" sz="3600" smtClean="0">
                <a:solidFill>
                  <a:srgbClr val="0C2F4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فقر </a:t>
            </a:r>
            <a:r>
              <a:rPr lang="ur-PK" sz="3600" dirty="0" smtClean="0">
                <a:solidFill>
                  <a:srgbClr val="0C2F4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القلب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((غنی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بھی </a:t>
            </a:r>
            <a:r>
              <a:rPr lang="ur-PK" sz="360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دل </a:t>
            </a:r>
            <a:r>
              <a:rPr lang="ur-PK" sz="360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میں 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ہوتا ہے اور فقر بھی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دل میں ہوتا ہے))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12" name="Rounded Rectangle 11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19</a:t>
            </a:r>
            <a:endParaRPr lang="en-US" sz="3000" dirty="0"/>
          </a:p>
        </p:txBody>
      </p:sp>
      <p:sp>
        <p:nvSpPr>
          <p:cNvPr id="6" name="Rectangle 5"/>
          <p:cNvSpPr/>
          <p:nvPr/>
        </p:nvSpPr>
        <p:spPr>
          <a:xfrm>
            <a:off x="5792741" y="1362493"/>
            <a:ext cx="28664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400" b="1" u="sng" dirty="0" smtClean="0">
                <a:solidFill>
                  <a:srgbClr val="920000"/>
                </a:solidFill>
                <a:latin typeface="Jameel Noori Nastaleeq" pitchFamily="2" charset="-78"/>
                <a:cs typeface="Jameel Noori Nastaleeq" pitchFamily="2" charset="-78"/>
              </a:rPr>
              <a:t>دل کے غنی سے مراد</a:t>
            </a:r>
            <a:endParaRPr lang="en-US" sz="4400" b="1" u="sng" dirty="0">
              <a:solidFill>
                <a:srgbClr val="92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84679" y="2584847"/>
            <a:ext cx="60323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انسان کو جو کچھ حاصل ہو اس پہ قناعت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کرے اورلوگوں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کے پاس جو ہے اس سے بے نیاز ہو 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10" name="Rounded Rectangle 9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19</a:t>
            </a:r>
            <a:endParaRPr lang="en-US" sz="3000" dirty="0"/>
          </a:p>
        </p:txBody>
      </p:sp>
      <p:sp>
        <p:nvSpPr>
          <p:cNvPr id="7" name="Rectangle 6"/>
          <p:cNvSpPr/>
          <p:nvPr/>
        </p:nvSpPr>
        <p:spPr>
          <a:xfrm>
            <a:off x="1893676" y="1847801"/>
            <a:ext cx="5916304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غنی کے بارے میں حضرت علی رضی اللہ عنہ کا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فرمان ہے کہ  :"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غنی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ہونے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کے لیے قناعت سے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بڑھ کر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کوئی خزانہ نہیں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"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67625" y="1416433"/>
            <a:ext cx="33778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000" b="1" u="sng" dirty="0" smtClean="0">
                <a:solidFill>
                  <a:srgbClr val="920000"/>
                </a:solidFill>
                <a:latin typeface="Jameel Noori Nastaleeq" pitchFamily="2" charset="-78"/>
                <a:cs typeface="Jameel Noori Nastaleeq" pitchFamily="2" charset="-78"/>
              </a:rPr>
              <a:t>غنی حاصل کرنے کے ذرائع </a:t>
            </a:r>
            <a:endParaRPr lang="en-US" sz="4000" b="1" u="sng" dirty="0">
              <a:solidFill>
                <a:srgbClr val="92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75595" y="2216302"/>
            <a:ext cx="1051891" cy="37087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یقین</a:t>
            </a:r>
            <a:endParaRPr lang="en-US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تقوی</a:t>
            </a:r>
            <a:endParaRPr lang="en-US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شعور</a:t>
            </a:r>
            <a:endParaRPr lang="en-US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توکل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19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81565" y="1551932"/>
            <a:ext cx="39901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000" b="1" u="sng" dirty="0" smtClean="0">
                <a:solidFill>
                  <a:srgbClr val="920000"/>
                </a:solidFill>
                <a:latin typeface="Jameel Noori Nastaleeq" pitchFamily="2" charset="-78"/>
                <a:cs typeface="Jameel Noori Nastaleeq" pitchFamily="2" charset="-78"/>
              </a:rPr>
              <a:t>اپنے نفس میں غنی کیسے پیدا کریں</a:t>
            </a:r>
            <a:endParaRPr lang="en-US" sz="4000" b="1" u="sng" dirty="0">
              <a:solidFill>
                <a:srgbClr val="92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1235" y="2735119"/>
            <a:ext cx="5889997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اپنے اندر ایمان یقین توکل کو  کو مضبوط بنائیں اور اللہ کی رضا پر خود کو راضی </a:t>
            </a:r>
            <a:r>
              <a:rPr lang="ur-PK" sz="4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کریں۔</a:t>
            </a:r>
            <a:endParaRPr lang="en-US" sz="4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19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19472" y="1415534"/>
            <a:ext cx="20024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5400" b="1" u="sng" dirty="0" smtClean="0">
                <a:solidFill>
                  <a:srgbClr val="920000"/>
                </a:solidFill>
                <a:latin typeface="Jameel Noori Nastaleeq" pitchFamily="2" charset="-78"/>
                <a:cs typeface="Jameel Noori Nastaleeq" pitchFamily="2" charset="-78"/>
              </a:rPr>
              <a:t>حاصل کلام</a:t>
            </a:r>
            <a:endParaRPr lang="en-US" sz="5400" b="1" u="sng" dirty="0">
              <a:solidFill>
                <a:srgbClr val="92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8313" y="2850046"/>
            <a:ext cx="57252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اللہ سے قناعت و </a:t>
            </a:r>
            <a:r>
              <a:rPr lang="ur-PK" sz="4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استغنی مانگیں اور </a:t>
            </a:r>
            <a:r>
              <a:rPr lang="ur-PK" sz="4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آخرت پہ نظر رکھیں</a:t>
            </a:r>
            <a:endParaRPr lang="en-US" sz="4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19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55E66C-7D1D-4C66-9368-3F7072F2D3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20</a:t>
            </a:r>
            <a:endParaRPr lang="en-US" sz="3000" dirty="0"/>
          </a:p>
        </p:txBody>
      </p:sp>
      <p:sp>
        <p:nvSpPr>
          <p:cNvPr id="10" name="Rectangle 9"/>
          <p:cNvSpPr/>
          <p:nvPr/>
        </p:nvSpPr>
        <p:spPr>
          <a:xfrm>
            <a:off x="5853783" y="3571881"/>
            <a:ext cx="29626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r-PK" sz="3600" dirty="0" smtClean="0">
                <a:solidFill>
                  <a:srgbClr val="C00000"/>
                </a:solidFill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lang="en-US" sz="1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79669" y="1552012"/>
            <a:ext cx="30332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 fontAlgn="base">
              <a:spcBef>
                <a:spcPct val="0"/>
              </a:spcBef>
              <a:spcAft>
                <a:spcPct val="0"/>
              </a:spcAft>
            </a:pPr>
            <a:r>
              <a:rPr lang="ur-PK" sz="4000" dirty="0" smtClean="0">
                <a:solidFill>
                  <a:srgbClr val="920000"/>
                </a:solidFill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lang="en-US" dirty="0" smtClean="0">
              <a:solidFill>
                <a:srgbClr val="920000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160061" y="2418856"/>
            <a:ext cx="711048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4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اتَّقُوا الشُّحَّ فَإِنَّ الشُّحَّ أَهْلَكَ مَنْ كَانَ قَبْلَكُمْ</a:t>
            </a:r>
            <a:endParaRPr kumimoji="0" lang="ur-PK" sz="54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974574" y="4500280"/>
            <a:ext cx="594686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4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بخل سے بچو، کیونکہ تم سے پہلے  لوگوں کو بخل ہی نے ہلاک کیا۔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(صحیح مسلم 2578)</a:t>
            </a:r>
            <a:endParaRPr kumimoji="0" lang="ur-PK" sz="24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420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55E66C-7D1D-4C66-9368-3F7072F2D3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9" name="Rounded Rectangle 8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20</a:t>
            </a:r>
            <a:endParaRPr lang="en-US" sz="3000" dirty="0"/>
          </a:p>
        </p:txBody>
      </p:sp>
      <p:sp>
        <p:nvSpPr>
          <p:cNvPr id="10" name="Rectangle 9"/>
          <p:cNvSpPr/>
          <p:nvPr/>
        </p:nvSpPr>
        <p:spPr>
          <a:xfrm>
            <a:off x="6134538" y="1366007"/>
            <a:ext cx="18934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5400" b="1" u="sng" dirty="0" smtClean="0">
                <a:solidFill>
                  <a:srgbClr val="920000"/>
                </a:solidFill>
                <a:latin typeface="Jameel Noori Nastaleeq" pitchFamily="2" charset="-78"/>
                <a:cs typeface="Jameel Noori Nastaleeq" pitchFamily="2" charset="-78"/>
              </a:rPr>
              <a:t>شح کا مفہوم </a:t>
            </a:r>
            <a:endParaRPr lang="en-US" sz="5400" b="1" u="sng" dirty="0">
              <a:solidFill>
                <a:srgbClr val="92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74574" y="2750992"/>
            <a:ext cx="58387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بھلائی اور خیر کے کاموں میں اپنے وسائل خرچ کرنے میں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کنجوسی کرنا۔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16448" y="1273333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0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امام نووی </a:t>
            </a:r>
            <a:r>
              <a:rPr lang="ur-PK" sz="4000" b="1" u="sng" dirty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ؒ</a:t>
            </a:r>
            <a:r>
              <a:rPr lang="ur-PK" sz="40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 </a:t>
            </a:r>
            <a:r>
              <a:rPr lang="ur-PK" sz="40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کے مطابق </a:t>
            </a:r>
            <a:endParaRPr lang="en-US" sz="40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6743" y="2027297"/>
            <a:ext cx="683070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شح کنجوسی کی سب سے سخت حالت کا نام ہے</a:t>
            </a:r>
            <a:endParaRPr lang="en-US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</a:pPr>
            <a:endParaRPr lang="ur-PK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بد نیتی،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نفس کی کمزوری اور بد گمانی کی وجہ سے پیدا ہوتا ہے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5E66C-7D1D-4C66-9368-3F7072F2D3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" name="Rounded Rectangle 6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20</a:t>
            </a:r>
            <a:endParaRPr lang="en-US" sz="3000" dirty="0"/>
          </a:p>
        </p:txBody>
      </p:sp>
      <p:sp>
        <p:nvSpPr>
          <p:cNvPr id="2" name="Rectangle 1"/>
          <p:cNvSpPr/>
          <p:nvPr/>
        </p:nvSpPr>
        <p:spPr>
          <a:xfrm>
            <a:off x="5587516" y="2904549"/>
            <a:ext cx="2549096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3600" b="1" u="sng" dirty="0">
                <a:solidFill>
                  <a:srgbClr val="920000"/>
                </a:solidFill>
                <a:latin typeface="Jameel Noori Nastaleeq" pitchFamily="2" charset="-78"/>
                <a:cs typeface="Jameel Noori Nastaleeq" pitchFamily="2" charset="-78"/>
              </a:rPr>
              <a:t>شح کیوں پیدا ہوتا </a:t>
            </a:r>
            <a:r>
              <a:rPr lang="ur-PK" sz="3600" b="1" u="sng" dirty="0" smtClean="0">
                <a:solidFill>
                  <a:srgbClr val="920000"/>
                </a:solidFill>
                <a:latin typeface="Jameel Noori Nastaleeq" pitchFamily="2" charset="-78"/>
                <a:cs typeface="Jameel Noori Nastaleeq" pitchFamily="2" charset="-78"/>
              </a:rPr>
              <a:t>ہے؟</a:t>
            </a:r>
            <a:endParaRPr lang="en-US" sz="3600" b="1" u="sng" dirty="0">
              <a:solidFill>
                <a:srgbClr val="92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14807" y="1183331"/>
            <a:ext cx="39821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3600" b="1" u="sng" dirty="0" smtClean="0">
                <a:solidFill>
                  <a:srgbClr val="920000"/>
                </a:solidFill>
                <a:latin typeface="Jameel Noori Nastaleeq" pitchFamily="2" charset="-78"/>
                <a:cs typeface="Jameel Noori Nastaleeq" pitchFamily="2" charset="-78"/>
              </a:rPr>
              <a:t>شح کی تباہ کاریاں حدیث کی روشنی میں </a:t>
            </a:r>
            <a:endParaRPr lang="en-US" sz="3600" b="1" u="sng" dirty="0">
              <a:solidFill>
                <a:srgbClr val="92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0545" y="1772687"/>
            <a:ext cx="73015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lnSpc>
                <a:spcPct val="150000"/>
              </a:lnSpc>
              <a:buAutoNum type="arabicPeriod"/>
            </a:pP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حرص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وکنجوسی سے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بچوکیونکہ اسی 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کنجوسی نے تم سے پہلی اقوام کو ہلاک کیا (مسلم) </a:t>
            </a:r>
            <a:endParaRPr lang="ur-PK" sz="32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14350" indent="-514350" algn="r" rtl="1">
              <a:lnSpc>
                <a:spcPct val="150000"/>
              </a:lnSpc>
              <a:buAutoNum type="arabicPeriod"/>
            </a:pP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حرس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وطمع سے بچو کیونکہ تم سے پہلے جو لوگ گزرے ہیں وہ اسی وجہ سے تباہ ہوئے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۔اسی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نے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انہیں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بخل پہ ابھارا تو انہوں نے بخل اختیار کیا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،ا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س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ی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نے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ان کو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قطع رحمی پہ آمادہ کیا تو وہ قطع رحمی کے مرتکب ہوئے اور اسی نے انہیں فسق وفجور پہ اکسایا تو وہ فسق و فجور میں مبتلا ہوئے(ابو داؤد) </a:t>
            </a:r>
            <a:endParaRPr lang="en-US" sz="32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5E66C-7D1D-4C66-9368-3F7072F2D3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" name="Rounded Rectangle 6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20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1486" y="2419338"/>
            <a:ext cx="6114196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بھلائی کا لالچ رکھنا ہی پسندیدہ اور مطلوب و مقصود ہے اور برائی کا لالچ و بخل نا پسندیدہ اور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مذموم ہے۔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اللہ ہمیں اس سے بچنے کی توفیق عطا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فرمائے۔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آمین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90533" y="1389653"/>
            <a:ext cx="20024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5400" b="1" u="sng" dirty="0" smtClean="0">
                <a:solidFill>
                  <a:srgbClr val="920000"/>
                </a:solidFill>
                <a:latin typeface="Jameel Noori Nastaleeq" pitchFamily="2" charset="-78"/>
                <a:cs typeface="Jameel Noori Nastaleeq" pitchFamily="2" charset="-78"/>
              </a:rPr>
              <a:t>حاصل کلام</a:t>
            </a:r>
            <a:endParaRPr lang="en-US" sz="5400" b="1" u="sng" dirty="0">
              <a:solidFill>
                <a:srgbClr val="92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5E66C-7D1D-4C66-9368-3F7072F2D3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" name="Rounded Rectangle 6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20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55E66C-7D1D-4C66-9368-3F7072F2D3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80167" y="2032223"/>
            <a:ext cx="7637027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16600" dirty="0" smtClean="0">
                <a:latin typeface="Arabic Typesetting" pitchFamily="66" charset="-78"/>
                <a:cs typeface="Arabic Typesetting" pitchFamily="66" charset="-78"/>
              </a:rPr>
              <a:t> جَزاكَ اللهُ خَـيْراً</a:t>
            </a:r>
            <a:endParaRPr lang="en-US" sz="166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Rounded Rectangle 6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20</a:t>
            </a:r>
            <a:endParaRPr lang="en-US" sz="3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394</TotalTime>
  <Words>481</Words>
  <Application>Microsoft Office PowerPoint</Application>
  <PresentationFormat>On-screen Show (4:3)</PresentationFormat>
  <Paragraphs>60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_PDMS_Nowshera</vt:lpstr>
      <vt:lpstr>Al_Mushaf</vt:lpstr>
      <vt:lpstr>Arabic Typesetting</vt:lpstr>
      <vt:lpstr>Arial</vt:lpstr>
      <vt:lpstr>Calibri</vt:lpstr>
      <vt:lpstr>Corbel</vt:lpstr>
      <vt:lpstr>Jameel Noori Nastaleeq</vt:lpstr>
      <vt:lpstr>Tahoma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zia</dc:creator>
  <cp:lastModifiedBy>DELL</cp:lastModifiedBy>
  <cp:revision>41</cp:revision>
  <dcterms:created xsi:type="dcterms:W3CDTF">2021-09-29T07:22:50Z</dcterms:created>
  <dcterms:modified xsi:type="dcterms:W3CDTF">2021-10-08T10:39:58Z</dcterms:modified>
</cp:coreProperties>
</file>